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7" r:id="rId3"/>
    <p:sldId id="258" r:id="rId4"/>
    <p:sldId id="256" r:id="rId5"/>
    <p:sldId id="260" r:id="rId6"/>
    <p:sldId id="267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SimSun" panose="02010600030101010101" pitchFamily="2" charset="-122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icrosoft YaHei" panose="020B0503020204020204" pitchFamily="34" charset="-122"/>
      <p:regular r:id="rId22"/>
    </p:embeddedFont>
    <p:embeddedFont>
      <p:font typeface="High Tower Text" panose="02040502050506030303" pitchFamily="18" charset="0"/>
      <p:regular r:id="rId23"/>
      <p:italic r:id="rId24"/>
    </p:embeddedFont>
    <p:embeddedFont>
      <p:font typeface="CordiaUPC" panose="020B0304020202020204" pitchFamily="34" charset="-34"/>
      <p:regular r:id="rId25"/>
      <p:bold r:id="rId26"/>
      <p:italic r:id="rId27"/>
      <p:boldItalic r:id="rId28"/>
    </p:embeddedFont>
    <p:embeddedFont>
      <p:font typeface="VL Pゴシック" panose="020B0503000203020207" charset="-120"/>
      <p:regular r:id="rId29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8C864"/>
    <a:srgbClr val="F266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-798" y="-96"/>
      </p:cViewPr>
      <p:guideLst>
        <p:guide orient="horz" pos="21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15.fntdata"/><Relationship Id="rId28" Type="http://schemas.openxmlformats.org/officeDocument/2006/relationships/font" Target="fonts/font14.fntdata"/><Relationship Id="rId27" Type="http://schemas.openxmlformats.org/officeDocument/2006/relationships/font" Target="fonts/font13.fntdata"/><Relationship Id="rId26" Type="http://schemas.openxmlformats.org/officeDocument/2006/relationships/font" Target="fonts/font12.fntdata"/><Relationship Id="rId25" Type="http://schemas.openxmlformats.org/officeDocument/2006/relationships/font" Target="fonts/font11.fntdata"/><Relationship Id="rId24" Type="http://schemas.openxmlformats.org/officeDocument/2006/relationships/font" Target="fonts/font10.fntdata"/><Relationship Id="rId23" Type="http://schemas.openxmlformats.org/officeDocument/2006/relationships/font" Target="fonts/font9.fntdata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2FC4A86-C83A-44DF-8AD6-A15961109BF6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buFont typeface="Arial" panose="020B0604020202020204" pitchFamily="34" charset="0"/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jpe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microsoft.com/office/2007/relationships/hdphoto" Target="../media/image24.wdp"/><Relationship Id="rId5" Type="http://schemas.openxmlformats.org/officeDocument/2006/relationships/image" Target="../media/image23.png"/><Relationship Id="rId4" Type="http://schemas.microsoft.com/office/2007/relationships/hdphoto" Target="../media/image22.wdp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3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任意多边形 67"/>
          <p:cNvSpPr/>
          <p:nvPr/>
        </p:nvSpPr>
        <p:spPr>
          <a:xfrm>
            <a:off x="-19050" y="1536700"/>
            <a:ext cx="696913" cy="1825625"/>
          </a:xfrm>
          <a:custGeom>
            <a:avLst/>
            <a:gdLst>
              <a:gd name="txL" fmla="*/ 0 w 701222"/>
              <a:gd name="txT" fmla="*/ 0 h 1824649"/>
              <a:gd name="txR" fmla="*/ 701222 w 701222"/>
              <a:gd name="txB" fmla="*/ 1824649 h 1824649"/>
            </a:gdLst>
            <a:ahLst/>
            <a:cxnLst>
              <a:cxn ang="0">
                <a:pos x="0" y="0"/>
              </a:cxn>
              <a:cxn ang="0">
                <a:pos x="688374" y="0"/>
              </a:cxn>
              <a:cxn ang="0">
                <a:pos x="0" y="1827579"/>
              </a:cxn>
            </a:cxnLst>
            <a:rect l="txL" t="txT" r="txR" b="txB"/>
            <a:pathLst>
              <a:path w="701222" h="1824649">
                <a:moveTo>
                  <a:pt x="0" y="0"/>
                </a:moveTo>
                <a:lnTo>
                  <a:pt x="701222" y="0"/>
                </a:lnTo>
                <a:lnTo>
                  <a:pt x="0" y="1824649"/>
                </a:lnTo>
                <a:lnTo>
                  <a:pt x="0" y="0"/>
                </a:lnTo>
                <a:close/>
              </a:path>
            </a:pathLst>
          </a:cu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2" name="任意多边形 69"/>
          <p:cNvSpPr/>
          <p:nvPr/>
        </p:nvSpPr>
        <p:spPr>
          <a:xfrm>
            <a:off x="-38100" y="1536700"/>
            <a:ext cx="2022475" cy="3806825"/>
          </a:xfrm>
          <a:custGeom>
            <a:avLst/>
            <a:gdLst>
              <a:gd name="txL" fmla="*/ 0 w 2026362"/>
              <a:gd name="txT" fmla="*/ 0 h 3805496"/>
              <a:gd name="txR" fmla="*/ 2026362 w 2026362"/>
              <a:gd name="txB" fmla="*/ 3805496 h 3805496"/>
            </a:gdLst>
            <a:ahLst/>
            <a:cxnLst>
              <a:cxn ang="0">
                <a:pos x="723242" y="0"/>
              </a:cxn>
              <a:cxn ang="0">
                <a:pos x="2014723" y="0"/>
              </a:cxn>
              <a:cxn ang="0">
                <a:pos x="560651" y="3809484"/>
              </a:cxn>
              <a:cxn ang="0">
                <a:pos x="0" y="3809484"/>
              </a:cxn>
              <a:cxn ang="0">
                <a:pos x="0" y="1894802"/>
              </a:cxn>
            </a:cxnLst>
            <a:rect l="txL" t="txT" r="txR" b="txB"/>
            <a:pathLst>
              <a:path w="2026362" h="3805496">
                <a:moveTo>
                  <a:pt x="727420" y="0"/>
                </a:moveTo>
                <a:lnTo>
                  <a:pt x="2026362" y="0"/>
                </a:lnTo>
                <a:lnTo>
                  <a:pt x="563890" y="3805496"/>
                </a:lnTo>
                <a:lnTo>
                  <a:pt x="0" y="3805496"/>
                </a:lnTo>
                <a:lnTo>
                  <a:pt x="0" y="1892819"/>
                </a:lnTo>
                <a:lnTo>
                  <a:pt x="727420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3" name="平行四边形 38"/>
          <p:cNvSpPr/>
          <p:nvPr/>
        </p:nvSpPr>
        <p:spPr>
          <a:xfrm>
            <a:off x="1827213" y="1536700"/>
            <a:ext cx="2762250" cy="3806825"/>
          </a:xfrm>
          <a:prstGeom prst="parallelogram">
            <a:avLst>
              <a:gd name="adj" fmla="val 52958"/>
            </a:avLst>
          </a:pr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054" name="任意多边形 65"/>
          <p:cNvSpPr/>
          <p:nvPr/>
        </p:nvSpPr>
        <p:spPr>
          <a:xfrm>
            <a:off x="9586913" y="1536700"/>
            <a:ext cx="2605087" cy="3806825"/>
          </a:xfrm>
          <a:custGeom>
            <a:avLst/>
            <a:gdLst>
              <a:gd name="txL" fmla="*/ 0 w 2604706"/>
              <a:gd name="txT" fmla="*/ 0 h 3805496"/>
              <a:gd name="txR" fmla="*/ 2604706 w 2604706"/>
              <a:gd name="txB" fmla="*/ 3805496 h 3805496"/>
            </a:gdLst>
            <a:ahLst/>
            <a:cxnLst>
              <a:cxn ang="0">
                <a:pos x="1463114" y="0"/>
              </a:cxn>
              <a:cxn ang="0">
                <a:pos x="2605849" y="0"/>
              </a:cxn>
              <a:cxn ang="0">
                <a:pos x="2605849" y="408197"/>
              </a:cxn>
              <a:cxn ang="0">
                <a:pos x="1299512" y="3809484"/>
              </a:cxn>
              <a:cxn ang="0">
                <a:pos x="0" y="3809484"/>
              </a:cxn>
            </a:cxnLst>
            <a:rect l="txL" t="txT" r="txR" b="txB"/>
            <a:pathLst>
              <a:path w="2604706" h="3805496">
                <a:moveTo>
                  <a:pt x="1462472" y="0"/>
                </a:moveTo>
                <a:lnTo>
                  <a:pt x="2604706" y="0"/>
                </a:lnTo>
                <a:lnTo>
                  <a:pt x="2604706" y="407770"/>
                </a:lnTo>
                <a:lnTo>
                  <a:pt x="1298942" y="3805496"/>
                </a:lnTo>
                <a:lnTo>
                  <a:pt x="0" y="3805496"/>
                </a:lnTo>
                <a:lnTo>
                  <a:pt x="1462472" y="0"/>
                </a:lnTo>
                <a:close/>
              </a:path>
            </a:pathLst>
          </a:cu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5" name="任意多边形 63"/>
          <p:cNvSpPr/>
          <p:nvPr/>
        </p:nvSpPr>
        <p:spPr>
          <a:xfrm>
            <a:off x="10877550" y="1952625"/>
            <a:ext cx="1301750" cy="3390900"/>
          </a:xfrm>
          <a:custGeom>
            <a:avLst/>
            <a:gdLst>
              <a:gd name="txL" fmla="*/ 0 w 1302806"/>
              <a:gd name="txT" fmla="*/ 0 h 3390029"/>
              <a:gd name="txR" fmla="*/ 1302806 w 1302806"/>
              <a:gd name="txB" fmla="*/ 3390029 h 3390029"/>
            </a:gdLst>
            <a:ahLst/>
            <a:cxnLst>
              <a:cxn ang="0">
                <a:pos x="1299641" y="0"/>
              </a:cxn>
              <a:cxn ang="0">
                <a:pos x="1299641" y="3382582"/>
              </a:cxn>
              <a:cxn ang="0">
                <a:pos x="1295786" y="3392642"/>
              </a:cxn>
              <a:cxn ang="0">
                <a:pos x="0" y="3392642"/>
              </a:cxn>
            </a:cxnLst>
            <a:rect l="txL" t="txT" r="txR" b="txB"/>
            <a:pathLst>
              <a:path w="1302806" h="3390029">
                <a:moveTo>
                  <a:pt x="1302806" y="0"/>
                </a:moveTo>
                <a:lnTo>
                  <a:pt x="1302806" y="3379975"/>
                </a:lnTo>
                <a:lnTo>
                  <a:pt x="1298942" y="3390029"/>
                </a:lnTo>
                <a:lnTo>
                  <a:pt x="0" y="3390029"/>
                </a:lnTo>
                <a:lnTo>
                  <a:pt x="1302806" y="0"/>
                </a:lnTo>
                <a:close/>
              </a:path>
            </a:pathLst>
          </a:custGeom>
          <a:solidFill>
            <a:srgbClr val="F26667">
              <a:alpha val="76077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056" name="图片 83"/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531938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7" name="图片 8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38" y="1531938"/>
            <a:ext cx="4054475" cy="3803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63" name="椭圆 6"/>
          <p:cNvSpPr/>
          <p:nvPr/>
        </p:nvSpPr>
        <p:spPr>
          <a:xfrm>
            <a:off x="1758950" y="1865630"/>
            <a:ext cx="2828925" cy="2830195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059" name="平行四边形 14"/>
          <p:cNvSpPr/>
          <p:nvPr/>
        </p:nvSpPr>
        <p:spPr>
          <a:xfrm>
            <a:off x="53943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F8C864">
              <a:alpha val="7607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060" name="平行四边形 36"/>
          <p:cNvSpPr/>
          <p:nvPr/>
        </p:nvSpPr>
        <p:spPr>
          <a:xfrm>
            <a:off x="3128963" y="1536700"/>
            <a:ext cx="2760662" cy="3806825"/>
          </a:xfrm>
          <a:prstGeom prst="parallelogram">
            <a:avLst>
              <a:gd name="adj" fmla="val 52958"/>
            </a:avLst>
          </a:prstGeom>
          <a:solidFill>
            <a:srgbClr val="DEDCCD">
              <a:alpha val="7607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2061" name="文本框 88"/>
          <p:cNvSpPr/>
          <p:nvPr/>
        </p:nvSpPr>
        <p:spPr>
          <a:xfrm>
            <a:off x="7343140" y="2910205"/>
            <a:ext cx="468249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sz="2800" dirty="0">
                <a:solidFill>
                  <a:srgbClr val="F2F2F2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下落式触摸音乐节奏类游戏</a:t>
            </a:r>
            <a:endParaRPr sz="2800" dirty="0">
              <a:solidFill>
                <a:srgbClr val="F2F2F2"/>
              </a:solidFill>
              <a:latin typeface="方正超粗黑简体" pitchFamily="1" charset="-122"/>
              <a:ea typeface="方正超粗黑简体" pitchFamily="1" charset="-122"/>
              <a:sym typeface="方正超粗黑简体" pitchFamily="1" charset="-122"/>
            </a:endParaRPr>
          </a:p>
        </p:txBody>
      </p:sp>
      <p:sp>
        <p:nvSpPr>
          <p:cNvPr id="2062" name="文本框 15"/>
          <p:cNvSpPr/>
          <p:nvPr/>
        </p:nvSpPr>
        <p:spPr>
          <a:xfrm>
            <a:off x="6664960" y="4283075"/>
            <a:ext cx="539051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2800" dirty="0">
                <a:solidFill>
                  <a:srgbClr val="F2F2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组员：黎梓骏、陈茂波、杨春桥</a:t>
            </a:r>
            <a:endParaRPr lang="zh-CN" altLang="en-US" sz="2800" dirty="0">
              <a:solidFill>
                <a:srgbClr val="F2F2F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2019935" y="2127885"/>
            <a:ext cx="2306320" cy="2306320"/>
          </a:xfrm>
          <a:prstGeom prst="ellipse">
            <a:avLst/>
          </a:prstGeom>
          <a:solidFill>
            <a:schemeClr val="bg2">
              <a:lumMod val="75000"/>
              <a:alpha val="6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64740" y="2573020"/>
            <a:ext cx="16179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Music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Game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-1143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5" name="组合 17"/>
          <p:cNvGrpSpPr/>
          <p:nvPr/>
        </p:nvGrpSpPr>
        <p:grpSpPr>
          <a:xfrm>
            <a:off x="1530350" y="819150"/>
            <a:ext cx="8199438" cy="4914900"/>
            <a:chOff x="0" y="0"/>
            <a:chExt cx="8199834" cy="4914900"/>
          </a:xfrm>
        </p:grpSpPr>
        <p:sp>
          <p:nvSpPr>
            <p:cNvPr id="3097" name="矩形 4"/>
            <p:cNvSpPr/>
            <p:nvPr/>
          </p:nvSpPr>
          <p:spPr>
            <a:xfrm>
              <a:off x="3273464" y="1662430"/>
              <a:ext cx="1638300" cy="1638300"/>
            </a:xfrm>
            <a:prstGeom prst="rect">
              <a:avLst/>
            </a:prstGeom>
            <a:solidFill>
              <a:srgbClr val="F26667"/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098" name="矩形 5"/>
            <p:cNvSpPr/>
            <p:nvPr/>
          </p:nvSpPr>
          <p:spPr>
            <a:xfrm>
              <a:off x="1635046" y="1662430"/>
              <a:ext cx="1638300" cy="1638300"/>
            </a:xfrm>
            <a:prstGeom prst="rect">
              <a:avLst/>
            </a:prstGeom>
            <a:solidFill>
              <a:srgbClr val="F8C864"/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099" name="矩形 6"/>
            <p:cNvSpPr/>
            <p:nvPr/>
          </p:nvSpPr>
          <p:spPr>
            <a:xfrm>
              <a:off x="4919067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100" name="矩形 7"/>
            <p:cNvSpPr/>
            <p:nvPr/>
          </p:nvSpPr>
          <p:spPr>
            <a:xfrm>
              <a:off x="6552605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101" name="矩形 14"/>
            <p:cNvSpPr/>
            <p:nvPr/>
          </p:nvSpPr>
          <p:spPr>
            <a:xfrm>
              <a:off x="3276600" y="32766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102" name="矩形 19"/>
            <p:cNvSpPr/>
            <p:nvPr/>
          </p:nvSpPr>
          <p:spPr>
            <a:xfrm>
              <a:off x="4919067" y="32766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103" name="矩形 20"/>
            <p:cNvSpPr/>
            <p:nvPr/>
          </p:nvSpPr>
          <p:spPr>
            <a:xfrm>
              <a:off x="0" y="1638300"/>
              <a:ext cx="1638300" cy="1638300"/>
            </a:xfrm>
            <a:prstGeom prst="rect">
              <a:avLst/>
            </a:prstGeom>
            <a:solidFill>
              <a:srgbClr val="DEDCCD">
                <a:alpha val="54117"/>
              </a:srgbClr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104" name="矩形 21"/>
            <p:cNvSpPr/>
            <p:nvPr/>
          </p:nvSpPr>
          <p:spPr>
            <a:xfrm>
              <a:off x="6561534" y="0"/>
              <a:ext cx="1638300" cy="1638300"/>
            </a:xfrm>
            <a:prstGeom prst="rect">
              <a:avLst/>
            </a:prstGeom>
            <a:solidFill>
              <a:srgbClr val="F26667"/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</p:grpSp>
      <p:pic>
        <p:nvPicPr>
          <p:cNvPr id="3076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8" y="2452688"/>
            <a:ext cx="1639887" cy="1643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7" name="图片 25"/>
          <p:cNvPicPr>
            <a:picLocks noChangeAspect="1"/>
          </p:cNvPicPr>
          <p:nvPr/>
        </p:nvPicPr>
        <p:blipFill>
          <a:blip r:embed="rId3"/>
          <a:srcRect r="13440"/>
          <a:stretch>
            <a:fillRect/>
          </a:stretch>
        </p:blipFill>
        <p:spPr>
          <a:xfrm>
            <a:off x="6453188" y="2452688"/>
            <a:ext cx="1641475" cy="1643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8" name="图片 26"/>
          <p:cNvPicPr>
            <a:picLocks noChangeAspect="1"/>
          </p:cNvPicPr>
          <p:nvPr/>
        </p:nvPicPr>
        <p:blipFill>
          <a:blip r:embed="rId4"/>
          <a:srcRect r="7535"/>
          <a:stretch>
            <a:fillRect/>
          </a:stretch>
        </p:blipFill>
        <p:spPr>
          <a:xfrm>
            <a:off x="6450013" y="4100513"/>
            <a:ext cx="1646237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图片 27"/>
          <p:cNvPicPr>
            <a:picLocks noChangeAspect="1"/>
          </p:cNvPicPr>
          <p:nvPr/>
        </p:nvPicPr>
        <p:blipFill>
          <a:blip r:embed="rId5"/>
          <a:srcRect l="6564" r="7132"/>
          <a:stretch>
            <a:fillRect/>
          </a:stretch>
        </p:blipFill>
        <p:spPr>
          <a:xfrm>
            <a:off x="4814888" y="4095750"/>
            <a:ext cx="1633537" cy="166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图片 28"/>
          <p:cNvPicPr>
            <a:picLocks noChangeAspect="1"/>
          </p:cNvPicPr>
          <p:nvPr/>
        </p:nvPicPr>
        <p:blipFill>
          <a:blip r:embed="rId6"/>
          <a:srcRect r="5663"/>
          <a:stretch>
            <a:fillRect/>
          </a:stretch>
        </p:blipFill>
        <p:spPr>
          <a:xfrm>
            <a:off x="8104188" y="2462213"/>
            <a:ext cx="1625600" cy="163671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1" name="组合 35"/>
          <p:cNvGrpSpPr/>
          <p:nvPr/>
        </p:nvGrpSpPr>
        <p:grpSpPr>
          <a:xfrm>
            <a:off x="5086350" y="2646363"/>
            <a:ext cx="971550" cy="679450"/>
            <a:chOff x="0" y="0"/>
            <a:chExt cx="1802082" cy="1259454"/>
          </a:xfrm>
        </p:grpSpPr>
        <p:sp>
          <p:nvSpPr>
            <p:cNvPr id="3093" name="椭圆 31"/>
            <p:cNvSpPr/>
            <p:nvPr/>
          </p:nvSpPr>
          <p:spPr>
            <a:xfrm>
              <a:off x="670401" y="0"/>
              <a:ext cx="417979" cy="417979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sp>
          <p:nvSpPr>
            <p:cNvPr id="3094" name="梯形 32"/>
            <p:cNvSpPr/>
            <p:nvPr/>
          </p:nvSpPr>
          <p:spPr>
            <a:xfrm rot="-10800000" flipV="1">
              <a:off x="508122" y="480235"/>
              <a:ext cx="778683" cy="779219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885488282" y="507039207"/>
                </a:cxn>
                <a:cxn ang="0">
                  <a:pos x="505993654" y="1014077260"/>
                </a:cxn>
                <a:cxn ang="0">
                  <a:pos x="126497765" y="507039207"/>
                </a:cxn>
                <a:cxn ang="0">
                  <a:pos x="505993654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5" name="梯形 33"/>
            <p:cNvSpPr/>
            <p:nvPr/>
          </p:nvSpPr>
          <p:spPr>
            <a:xfrm rot="7174291" flipV="1">
              <a:off x="1462280" y="489757"/>
              <a:ext cx="187456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12353741" y="127744619"/>
                </a:cxn>
                <a:cxn ang="0">
                  <a:pos x="7059280" y="255488691"/>
                </a:cxn>
                <a:cxn ang="0">
                  <a:pos x="1764820" y="127744619"/>
                </a:cxn>
                <a:cxn ang="0">
                  <a:pos x="7059280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6" name="梯形 34"/>
            <p:cNvSpPr/>
            <p:nvPr/>
          </p:nvSpPr>
          <p:spPr>
            <a:xfrm rot="-7173802" flipH="1" flipV="1">
              <a:off x="148757" y="515018"/>
              <a:ext cx="194630" cy="492145"/>
            </a:xfrm>
            <a:custGeom>
              <a:avLst/>
              <a:gdLst>
                <a:gd name="txL" fmla="*/ 4500 w 21600"/>
                <a:gd name="txT" fmla="*/ 4500 h 21600"/>
                <a:gd name="txR" fmla="*/ 17100 w 21600"/>
                <a:gd name="txB" fmla="*/ 17100 h 21600"/>
              </a:gdLst>
              <a:ahLst/>
              <a:cxnLst>
                <a:cxn ang="0">
                  <a:pos x="13827037" y="127744619"/>
                </a:cxn>
                <a:cxn ang="0">
                  <a:pos x="7901175" y="255488691"/>
                </a:cxn>
                <a:cxn ang="0">
                  <a:pos x="1975314" y="127744619"/>
                </a:cxn>
                <a:cxn ang="0">
                  <a:pos x="7901175" y="0"/>
                </a:cxn>
              </a:cxnLst>
              <a:rect l="txL" t="txT" r="txR" b="tx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3082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825" y="1423988"/>
            <a:ext cx="528638" cy="3889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83" name="组合 37"/>
          <p:cNvGrpSpPr/>
          <p:nvPr/>
        </p:nvGrpSpPr>
        <p:grpSpPr>
          <a:xfrm>
            <a:off x="3762375" y="2782570"/>
            <a:ext cx="461963" cy="542925"/>
            <a:chOff x="0" y="0"/>
            <a:chExt cx="7401247" cy="9085333"/>
          </a:xfrm>
        </p:grpSpPr>
        <p:sp>
          <p:nvSpPr>
            <p:cNvPr id="3089" name="Freeform 108"/>
            <p:cNvSpPr/>
            <p:nvPr/>
          </p:nvSpPr>
          <p:spPr>
            <a:xfrm flipH="1">
              <a:off x="8829" y="7755922"/>
              <a:ext cx="1027723" cy="1015418"/>
            </a:xfrm>
            <a:custGeom>
              <a:avLst/>
              <a:gdLst>
                <a:gd name="txL" fmla="*/ 0 w 32"/>
                <a:gd name="txT" fmla="*/ 0 h 32"/>
                <a:gd name="txR" fmla="*/ 32 w 32"/>
                <a:gd name="txB" fmla="*/ 32 h 32"/>
              </a:gdLst>
              <a:ahLst/>
              <a:cxnLst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0" y="0"/>
                </a:cxn>
                <a:cxn ang="0">
                  <a:pos x="0" y="2147483647"/>
                </a:cxn>
              </a:cxnLst>
              <a:rect l="txL" t="txT" r="txR" b="tx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0" name="Rectangle 110"/>
            <p:cNvSpPr/>
            <p:nvPr/>
          </p:nvSpPr>
          <p:spPr>
            <a:xfrm flipH="1">
              <a:off x="1" y="4840448"/>
              <a:ext cx="1027723" cy="100206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>
                <a:buFont typeface="Arial" panose="020B0604020202020204" pitchFamily="34" charset="0"/>
              </a:pPr>
              <a:endParaRPr lang="zh-CN" altLang="zh-CN" b="1" i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1" name="Rectangle 111"/>
            <p:cNvSpPr/>
            <p:nvPr/>
          </p:nvSpPr>
          <p:spPr>
            <a:xfrm flipH="1">
              <a:off x="8829" y="6291507"/>
              <a:ext cx="1027723" cy="1015418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>
                <a:buFont typeface="Arial" panose="020B0604020202020204" pitchFamily="34" charset="0"/>
              </a:pPr>
              <a:endParaRPr lang="zh-CN" altLang="zh-CN" b="1" i="1" dirty="0">
                <a:solidFill>
                  <a:srgbClr val="000000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092" name="Freeform 109"/>
            <p:cNvSpPr>
              <a:spLocks noEditPoints="1"/>
            </p:cNvSpPr>
            <p:nvPr/>
          </p:nvSpPr>
          <p:spPr>
            <a:xfrm flipH="1">
              <a:off x="0" y="0"/>
              <a:ext cx="7401247" cy="9085333"/>
            </a:xfrm>
            <a:custGeom>
              <a:avLst/>
              <a:gdLst>
                <a:gd name="txL" fmla="*/ 0 w 224"/>
                <a:gd name="txT" fmla="*/ 0 h 288"/>
                <a:gd name="txR" fmla="*/ 224 w 224"/>
                <a:gd name="txB" fmla="*/ 288 h 288"/>
              </a:gdLst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txL" t="txT" r="txR" b="tx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84" name="文本框 42"/>
          <p:cNvSpPr/>
          <p:nvPr/>
        </p:nvSpPr>
        <p:spPr>
          <a:xfrm>
            <a:off x="5077460" y="3538538"/>
            <a:ext cx="993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可行性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85" name="文本框 43"/>
          <p:cNvSpPr/>
          <p:nvPr/>
        </p:nvSpPr>
        <p:spPr>
          <a:xfrm>
            <a:off x="3458528" y="3538855"/>
            <a:ext cx="11128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主题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86" name="文本框 44"/>
          <p:cNvSpPr/>
          <p:nvPr/>
        </p:nvSpPr>
        <p:spPr>
          <a:xfrm>
            <a:off x="8340725" y="1911350"/>
            <a:ext cx="11144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开发进度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87" name="文本框 45"/>
          <p:cNvSpPr/>
          <p:nvPr/>
        </p:nvSpPr>
        <p:spPr>
          <a:xfrm>
            <a:off x="3165475" y="1244600"/>
            <a:ext cx="48088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1" hangingPunct="1">
              <a:buFont typeface="Arial" panose="020B0604020202020204" pitchFamily="34" charset="0"/>
            </a:pPr>
            <a:r>
              <a:rPr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下落式触摸音乐节奏类游戏</a:t>
            </a:r>
            <a:endParaRPr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3088" name="文本框 46"/>
          <p:cNvSpPr/>
          <p:nvPr/>
        </p:nvSpPr>
        <p:spPr>
          <a:xfrm>
            <a:off x="5403850" y="1793875"/>
            <a:ext cx="2538413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 eaLnBrk="1" hangingPunct="1">
              <a:buFont typeface="Arial" panose="020B0604020202020204" pitchFamily="34" charset="0"/>
            </a:pPr>
            <a:r>
              <a:rPr lang="en-US" altLang="zh-CN" sz="2000" dirty="0">
                <a:solidFill>
                  <a:srgbClr val="D8D8D8"/>
                </a:solidFill>
                <a:latin typeface="High Tower Text" panose="02040502050506030303" pitchFamily="18" charset="0"/>
                <a:ea typeface="Microsoft YaHei" panose="020B0503020204020204" pitchFamily="34" charset="-122"/>
                <a:sym typeface="CordiaUPC" panose="020B0304020202020204" pitchFamily="34" charset="-34"/>
              </a:rPr>
              <a:t>MusMMuc</a:t>
            </a:r>
            <a:endParaRPr lang="en-US" altLang="zh-CN" sz="2000" dirty="0">
              <a:solidFill>
                <a:srgbClr val="D8D8D8"/>
              </a:solidFill>
              <a:latin typeface="High Tower Text" panose="02040502050506030303" pitchFamily="18" charset="0"/>
              <a:ea typeface="Microsoft YaHei" panose="020B0503020204020204" pitchFamily="34" charset="-122"/>
              <a:sym typeface="CordiaUPC" panose="020B0304020202020204" pitchFamily="34" charset="-3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9865" y="1911350"/>
            <a:ext cx="219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Music Game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图片 2" descr="bf096b63f6246b60107ba4a8e2f81a4c500fa2f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06315" y="4095750"/>
            <a:ext cx="1638300" cy="1662430"/>
          </a:xfrm>
          <a:prstGeom prst="rect">
            <a:avLst/>
          </a:prstGeom>
        </p:spPr>
      </p:pic>
      <p:pic>
        <p:nvPicPr>
          <p:cNvPr id="4" name="图片 3" descr="0b46f21fbe096b634bcd143606338744eaf8ac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04505" y="2453005"/>
            <a:ext cx="1671320" cy="163830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3" name="任意多边形 19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803644" y="853040"/>
              </a:cxn>
              <a:cxn ang="0">
                <a:pos x="1430538" y="1184972"/>
              </a:cxn>
              <a:cxn ang="0">
                <a:pos x="1003057" y="1406589"/>
              </a:cxn>
              <a:cxn ang="0">
                <a:pos x="1003057" y="1562627"/>
              </a:cxn>
              <a:cxn ang="0">
                <a:pos x="1497686" y="1349210"/>
              </a:cxn>
              <a:cxn ang="0">
                <a:pos x="1770574" y="1128412"/>
              </a:cxn>
              <a:cxn ang="0">
                <a:pos x="1787933" y="1109973"/>
              </a:cxn>
              <a:cxn ang="0">
                <a:pos x="1787933" y="3854125"/>
              </a:cxn>
              <a:cxn ang="0">
                <a:pos x="1961098" y="3854125"/>
              </a:cxn>
              <a:cxn ang="0">
                <a:pos x="1961098" y="853040"/>
              </a:cxn>
              <a:cxn ang="0">
                <a:pos x="1803644" y="853040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803713" y="852594"/>
                </a:moveTo>
                <a:cubicBezTo>
                  <a:pt x="1670550" y="988808"/>
                  <a:pt x="1546177" y="1099394"/>
                  <a:pt x="1430593" y="1184352"/>
                </a:cubicBezTo>
                <a:cubicBezTo>
                  <a:pt x="1315009" y="1269309"/>
                  <a:pt x="1172510" y="1343143"/>
                  <a:pt x="1003095" y="1405854"/>
                </a:cubicBezTo>
                <a:lnTo>
                  <a:pt x="1003095" y="1561810"/>
                </a:lnTo>
                <a:cubicBezTo>
                  <a:pt x="1193504" y="1510576"/>
                  <a:pt x="1358387" y="1439475"/>
                  <a:pt x="1497743" y="1348505"/>
                </a:cubicBezTo>
                <a:cubicBezTo>
                  <a:pt x="1602261" y="1280279"/>
                  <a:pt x="1693227" y="1206717"/>
                  <a:pt x="1770642" y="1127821"/>
                </a:cubicBezTo>
                <a:lnTo>
                  <a:pt x="1788002" y="1109392"/>
                </a:lnTo>
                <a:lnTo>
                  <a:pt x="1788002" y="3852110"/>
                </a:lnTo>
                <a:lnTo>
                  <a:pt x="1961173" y="3852110"/>
                </a:lnTo>
                <a:lnTo>
                  <a:pt x="1961173" y="852594"/>
                </a:lnTo>
                <a:lnTo>
                  <a:pt x="1803713" y="852594"/>
                </a:ln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solidFill>
              <a:srgbClr val="F8C864"/>
            </a:solidFill>
          </a:ln>
        </p:spPr>
        <p:txBody>
          <a:bodyPr/>
          <a:p>
            <a:endParaRPr lang="zh-CN" altLang="en-US"/>
          </a:p>
        </p:txBody>
      </p:sp>
      <p:sp>
        <p:nvSpPr>
          <p:cNvPr id="5124" name="圆角矩形 6"/>
          <p:cNvSpPr/>
          <p:nvPr/>
        </p:nvSpPr>
        <p:spPr>
          <a:xfrm>
            <a:off x="4456113" y="227013"/>
            <a:ext cx="6794500" cy="6402387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5125" name="任意多边形 21"/>
          <p:cNvSpPr/>
          <p:nvPr/>
        </p:nvSpPr>
        <p:spPr>
          <a:xfrm>
            <a:off x="941388" y="255270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1534161" y="966327"/>
              </a:cxn>
              <a:cxn ang="0">
                <a:pos x="1449369" y="995926"/>
              </a:cxn>
              <a:cxn ang="0">
                <a:pos x="1291618" y="966327"/>
              </a:cxn>
              <a:cxn ang="0">
                <a:pos x="1362606" y="995926"/>
              </a:cxn>
              <a:cxn ang="0">
                <a:pos x="1291618" y="966327"/>
              </a:cxn>
              <a:cxn ang="0">
                <a:pos x="873910" y="1013684"/>
              </a:cxn>
              <a:cxn ang="0">
                <a:pos x="824612" y="997898"/>
              </a:cxn>
              <a:cxn ang="0">
                <a:pos x="690524" y="962381"/>
              </a:cxn>
              <a:cxn ang="0">
                <a:pos x="729962" y="1013684"/>
              </a:cxn>
              <a:cxn ang="0">
                <a:pos x="658974" y="1098534"/>
              </a:cxn>
              <a:cxn ang="0">
                <a:pos x="637283" y="1141945"/>
              </a:cxn>
              <a:cxn ang="0">
                <a:pos x="864051" y="1163651"/>
              </a:cxn>
              <a:cxn ang="0">
                <a:pos x="1122369" y="1149838"/>
              </a:cxn>
              <a:cxn ang="0">
                <a:pos x="944899" y="1098534"/>
              </a:cxn>
              <a:cxn ang="0">
                <a:pos x="1104623" y="1013684"/>
              </a:cxn>
              <a:cxn ang="0">
                <a:pos x="1015887" y="895290"/>
              </a:cxn>
              <a:cxn ang="0">
                <a:pos x="1449369" y="843986"/>
              </a:cxn>
              <a:cxn ang="0">
                <a:pos x="1534161" y="875558"/>
              </a:cxn>
              <a:cxn ang="0">
                <a:pos x="1449369" y="843986"/>
              </a:cxn>
              <a:cxn ang="0">
                <a:pos x="1360634" y="843986"/>
              </a:cxn>
              <a:cxn ang="0">
                <a:pos x="1291618" y="875558"/>
              </a:cxn>
              <a:cxn ang="0">
                <a:pos x="1194994" y="753218"/>
              </a:cxn>
              <a:cxn ang="0">
                <a:pos x="1240349" y="1226795"/>
              </a:cxn>
              <a:cxn ang="0">
                <a:pos x="1360634" y="1086695"/>
              </a:cxn>
              <a:cxn ang="0">
                <a:pos x="1449369" y="1211009"/>
              </a:cxn>
              <a:cxn ang="0">
                <a:pos x="1536133" y="1088668"/>
              </a:cxn>
              <a:cxn ang="0">
                <a:pos x="1496695" y="1130107"/>
              </a:cxn>
              <a:cxn ang="0">
                <a:pos x="1498667" y="1220875"/>
              </a:cxn>
              <a:cxn ang="0">
                <a:pos x="1628811" y="1126160"/>
              </a:cxn>
              <a:cxn ang="0">
                <a:pos x="1194994" y="753218"/>
              </a:cxn>
              <a:cxn ang="0">
                <a:pos x="820668" y="761110"/>
              </a:cxn>
              <a:cxn ang="0">
                <a:pos x="662917" y="780843"/>
              </a:cxn>
              <a:cxn ang="0">
                <a:pos x="751652" y="916995"/>
              </a:cxn>
              <a:cxn ang="0">
                <a:pos x="832500" y="865692"/>
              </a:cxn>
              <a:cxn ang="0">
                <a:pos x="840388" y="980141"/>
              </a:cxn>
              <a:cxn ang="0">
                <a:pos x="832500" y="865692"/>
              </a:cxn>
              <a:cxn ang="0">
                <a:pos x="1019831" y="905157"/>
              </a:cxn>
              <a:cxn ang="0">
                <a:pos x="1106594" y="780843"/>
              </a:cxn>
              <a:cxn ang="0">
                <a:pos x="923207" y="745324"/>
              </a:cxn>
              <a:cxn ang="0">
                <a:pos x="3422277" y="0"/>
              </a:cxn>
              <a:cxn ang="0">
                <a:pos x="3514657" y="1817933"/>
              </a:cxn>
              <a:cxn ang="0">
                <a:pos x="92380" y="1910376"/>
              </a:cxn>
              <a:cxn ang="0">
                <a:pos x="0" y="92444"/>
              </a:cxn>
            </a:cxnLst>
            <a:rect l="txL" t="txT" r="txR" b="txB"/>
            <a:pathLst>
              <a:path w="3514793" h="1909150">
                <a:moveTo>
                  <a:pt x="1449425" y="965707"/>
                </a:moveTo>
                <a:lnTo>
                  <a:pt x="1534220" y="965707"/>
                </a:lnTo>
                <a:lnTo>
                  <a:pt x="1534220" y="995286"/>
                </a:lnTo>
                <a:lnTo>
                  <a:pt x="1449425" y="995286"/>
                </a:lnTo>
                <a:lnTo>
                  <a:pt x="1449425" y="965707"/>
                </a:lnTo>
                <a:close/>
                <a:moveTo>
                  <a:pt x="1291667" y="965707"/>
                </a:moveTo>
                <a:lnTo>
                  <a:pt x="1362658" y="965707"/>
                </a:lnTo>
                <a:lnTo>
                  <a:pt x="1362658" y="995286"/>
                </a:lnTo>
                <a:lnTo>
                  <a:pt x="1291667" y="995286"/>
                </a:lnTo>
                <a:lnTo>
                  <a:pt x="1291667" y="965707"/>
                </a:lnTo>
                <a:close/>
                <a:moveTo>
                  <a:pt x="915355" y="880912"/>
                </a:moveTo>
                <a:cubicBezTo>
                  <a:pt x="908782" y="928239"/>
                  <a:pt x="894978" y="972280"/>
                  <a:pt x="873944" y="1013034"/>
                </a:cubicBezTo>
                <a:lnTo>
                  <a:pt x="806897" y="1013034"/>
                </a:lnTo>
                <a:lnTo>
                  <a:pt x="824644" y="997258"/>
                </a:lnTo>
                <a:cubicBezTo>
                  <a:pt x="807554" y="972280"/>
                  <a:pt x="786520" y="947302"/>
                  <a:pt x="761541" y="922323"/>
                </a:cubicBezTo>
                <a:lnTo>
                  <a:pt x="690550" y="961763"/>
                </a:lnTo>
                <a:cubicBezTo>
                  <a:pt x="691865" y="963077"/>
                  <a:pt x="695151" y="967021"/>
                  <a:pt x="700410" y="973595"/>
                </a:cubicBezTo>
                <a:cubicBezTo>
                  <a:pt x="718815" y="994629"/>
                  <a:pt x="728675" y="1007776"/>
                  <a:pt x="729990" y="1013034"/>
                </a:cubicBezTo>
                <a:lnTo>
                  <a:pt x="658999" y="1013034"/>
                </a:lnTo>
                <a:lnTo>
                  <a:pt x="658999" y="1097829"/>
                </a:lnTo>
                <a:lnTo>
                  <a:pt x="808869" y="1097829"/>
                </a:lnTo>
                <a:cubicBezTo>
                  <a:pt x="760227" y="1120178"/>
                  <a:pt x="703039" y="1134639"/>
                  <a:pt x="637307" y="1141212"/>
                </a:cubicBezTo>
                <a:cubicBezTo>
                  <a:pt x="658341" y="1163561"/>
                  <a:pt x="673460" y="1190512"/>
                  <a:pt x="682662" y="1222063"/>
                </a:cubicBezTo>
                <a:cubicBezTo>
                  <a:pt x="762856" y="1206287"/>
                  <a:pt x="823330" y="1186568"/>
                  <a:pt x="864084" y="1162904"/>
                </a:cubicBezTo>
                <a:cubicBezTo>
                  <a:pt x="921928" y="1174736"/>
                  <a:pt x="995549" y="1194456"/>
                  <a:pt x="1084945" y="1222063"/>
                </a:cubicBezTo>
                <a:lnTo>
                  <a:pt x="1122412" y="1149100"/>
                </a:lnTo>
                <a:cubicBezTo>
                  <a:pt x="1072456" y="1133324"/>
                  <a:pt x="1010667" y="1118206"/>
                  <a:pt x="937047" y="1103745"/>
                </a:cubicBezTo>
                <a:cubicBezTo>
                  <a:pt x="940991" y="1101116"/>
                  <a:pt x="943620" y="1099144"/>
                  <a:pt x="944935" y="1097829"/>
                </a:cubicBezTo>
                <a:lnTo>
                  <a:pt x="1104665" y="1097829"/>
                </a:lnTo>
                <a:lnTo>
                  <a:pt x="1104665" y="1013034"/>
                </a:lnTo>
                <a:lnTo>
                  <a:pt x="978458" y="1013034"/>
                </a:lnTo>
                <a:cubicBezTo>
                  <a:pt x="995549" y="977539"/>
                  <a:pt x="1008038" y="938099"/>
                  <a:pt x="1015926" y="894716"/>
                </a:cubicBezTo>
                <a:lnTo>
                  <a:pt x="915355" y="880912"/>
                </a:lnTo>
                <a:close/>
                <a:moveTo>
                  <a:pt x="1449425" y="843444"/>
                </a:moveTo>
                <a:lnTo>
                  <a:pt x="1534220" y="843444"/>
                </a:lnTo>
                <a:lnTo>
                  <a:pt x="1534220" y="874996"/>
                </a:lnTo>
                <a:lnTo>
                  <a:pt x="1449425" y="874996"/>
                </a:lnTo>
                <a:lnTo>
                  <a:pt x="1449425" y="843444"/>
                </a:lnTo>
                <a:close/>
                <a:moveTo>
                  <a:pt x="1291667" y="843444"/>
                </a:moveTo>
                <a:lnTo>
                  <a:pt x="1360686" y="843444"/>
                </a:lnTo>
                <a:lnTo>
                  <a:pt x="1360686" y="874996"/>
                </a:lnTo>
                <a:lnTo>
                  <a:pt x="1291667" y="874996"/>
                </a:lnTo>
                <a:lnTo>
                  <a:pt x="1291667" y="843444"/>
                </a:lnTo>
                <a:close/>
                <a:moveTo>
                  <a:pt x="1195040" y="752734"/>
                </a:moveTo>
                <a:cubicBezTo>
                  <a:pt x="1200299" y="970965"/>
                  <a:pt x="1186495" y="1106374"/>
                  <a:pt x="1153629" y="1158960"/>
                </a:cubicBezTo>
                <a:lnTo>
                  <a:pt x="1240396" y="1226007"/>
                </a:lnTo>
                <a:cubicBezTo>
                  <a:pt x="1264059" y="1182624"/>
                  <a:pt x="1278521" y="1135954"/>
                  <a:pt x="1283779" y="1085997"/>
                </a:cubicBezTo>
                <a:lnTo>
                  <a:pt x="1360686" y="1085997"/>
                </a:lnTo>
                <a:lnTo>
                  <a:pt x="1360686" y="1210231"/>
                </a:lnTo>
                <a:lnTo>
                  <a:pt x="1449425" y="1210231"/>
                </a:lnTo>
                <a:lnTo>
                  <a:pt x="1449425" y="1087969"/>
                </a:lnTo>
                <a:lnTo>
                  <a:pt x="1536192" y="1087969"/>
                </a:lnTo>
                <a:lnTo>
                  <a:pt x="1536192" y="1109661"/>
                </a:lnTo>
                <a:cubicBezTo>
                  <a:pt x="1540136" y="1124122"/>
                  <a:pt x="1526989" y="1130695"/>
                  <a:pt x="1496752" y="1129381"/>
                </a:cubicBezTo>
                <a:lnTo>
                  <a:pt x="1467173" y="1129381"/>
                </a:lnTo>
                <a:lnTo>
                  <a:pt x="1498724" y="1220091"/>
                </a:lnTo>
                <a:cubicBezTo>
                  <a:pt x="1557883" y="1221406"/>
                  <a:pt x="1594036" y="1216147"/>
                  <a:pt x="1607183" y="1204316"/>
                </a:cubicBezTo>
                <a:cubicBezTo>
                  <a:pt x="1622959" y="1193798"/>
                  <a:pt x="1630189" y="1167505"/>
                  <a:pt x="1628874" y="1125437"/>
                </a:cubicBezTo>
                <a:lnTo>
                  <a:pt x="1628874" y="752734"/>
                </a:lnTo>
                <a:lnTo>
                  <a:pt x="1195040" y="752734"/>
                </a:lnTo>
                <a:close/>
                <a:moveTo>
                  <a:pt x="923243" y="744846"/>
                </a:moveTo>
                <a:lnTo>
                  <a:pt x="820700" y="760622"/>
                </a:lnTo>
                <a:cubicBezTo>
                  <a:pt x="825959" y="771139"/>
                  <a:pt x="828588" y="777712"/>
                  <a:pt x="828588" y="780341"/>
                </a:cubicBezTo>
                <a:lnTo>
                  <a:pt x="662943" y="780341"/>
                </a:lnTo>
                <a:lnTo>
                  <a:pt x="662943" y="916407"/>
                </a:lnTo>
                <a:lnTo>
                  <a:pt x="751681" y="916407"/>
                </a:lnTo>
                <a:lnTo>
                  <a:pt x="751681" y="865136"/>
                </a:lnTo>
                <a:lnTo>
                  <a:pt x="832532" y="865136"/>
                </a:lnTo>
                <a:lnTo>
                  <a:pt x="771401" y="906548"/>
                </a:lnTo>
                <a:cubicBezTo>
                  <a:pt x="800323" y="934155"/>
                  <a:pt x="823330" y="958476"/>
                  <a:pt x="840420" y="979511"/>
                </a:cubicBezTo>
                <a:lnTo>
                  <a:pt x="895635" y="936127"/>
                </a:lnTo>
                <a:cubicBezTo>
                  <a:pt x="875916" y="907205"/>
                  <a:pt x="854881" y="883541"/>
                  <a:pt x="832532" y="865136"/>
                </a:cubicBezTo>
                <a:lnTo>
                  <a:pt x="1019870" y="865136"/>
                </a:lnTo>
                <a:lnTo>
                  <a:pt x="1019870" y="904576"/>
                </a:lnTo>
                <a:lnTo>
                  <a:pt x="1106636" y="904576"/>
                </a:lnTo>
                <a:lnTo>
                  <a:pt x="1106636" y="780341"/>
                </a:lnTo>
                <a:lnTo>
                  <a:pt x="933103" y="780341"/>
                </a:lnTo>
                <a:cubicBezTo>
                  <a:pt x="929159" y="764566"/>
                  <a:pt x="925872" y="752734"/>
                  <a:pt x="923243" y="744846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5126" name="图片 13"/>
          <p:cNvPicPr>
            <a:picLocks noChangeAspect="1"/>
          </p:cNvPicPr>
          <p:nvPr/>
        </p:nvPicPr>
        <p:blipFill>
          <a:blip r:embed="rId2">
            <a:lum bright="70001" contrast="-70000"/>
          </a:blip>
          <a:stretch>
            <a:fillRect/>
          </a:stretch>
        </p:blipFill>
        <p:spPr>
          <a:xfrm>
            <a:off x="7726363" y="1162050"/>
            <a:ext cx="354012" cy="354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14"/>
          <p:cNvPicPr>
            <a:picLocks noChangeAspect="1"/>
          </p:cNvPicPr>
          <p:nvPr/>
        </p:nvPicPr>
        <p:blipFill>
          <a:blip r:embed="rId3">
            <a:lum bright="70001" contrast="-70000"/>
          </a:blip>
          <a:stretch>
            <a:fillRect/>
          </a:stretch>
        </p:blipFill>
        <p:spPr>
          <a:xfrm>
            <a:off x="9394825" y="2962275"/>
            <a:ext cx="352425" cy="354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图片 17"/>
          <p:cNvPicPr>
            <a:picLocks noChangeAspect="1"/>
          </p:cNvPicPr>
          <p:nvPr/>
        </p:nvPicPr>
        <p:blipFill>
          <a:blip r:embed="rId4">
            <a:lum bright="70001" contrast="-70000"/>
          </a:blip>
          <a:stretch>
            <a:fillRect/>
          </a:stretch>
        </p:blipFill>
        <p:spPr>
          <a:xfrm>
            <a:off x="6010275" y="2957513"/>
            <a:ext cx="352425" cy="354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9" name="文本框 22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0" name="任意多边形 26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r>
              <a:rPr lang="en-US" altLang="zh-CN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Theme</a:t>
            </a:r>
            <a:endParaRPr lang="en-US" altLang="zh-CN" b="1" dirty="0">
              <a:solidFill>
                <a:srgbClr val="7F7F7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1" name="文本框 28"/>
          <p:cNvSpPr/>
          <p:nvPr/>
        </p:nvSpPr>
        <p:spPr>
          <a:xfrm>
            <a:off x="9047163" y="3365500"/>
            <a:ext cx="106045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借还书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2" name="文本框 29"/>
          <p:cNvSpPr/>
          <p:nvPr/>
        </p:nvSpPr>
        <p:spPr>
          <a:xfrm>
            <a:off x="7373938" y="1565275"/>
            <a:ext cx="106045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借还书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3" name="文本框 30"/>
          <p:cNvSpPr/>
          <p:nvPr/>
        </p:nvSpPr>
        <p:spPr>
          <a:xfrm>
            <a:off x="5656263" y="1568450"/>
            <a:ext cx="11652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还书提醒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134" name="文本框 31"/>
          <p:cNvSpPr/>
          <p:nvPr/>
        </p:nvSpPr>
        <p:spPr>
          <a:xfrm>
            <a:off x="5656263" y="3378200"/>
            <a:ext cx="1165225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论文收藏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5" name="文本框 33"/>
          <p:cNvSpPr/>
          <p:nvPr/>
        </p:nvSpPr>
        <p:spPr>
          <a:xfrm>
            <a:off x="7350125" y="3359150"/>
            <a:ext cx="116522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自习室座位查询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5136" name="图片 41"/>
          <p:cNvPicPr>
            <a:picLocks noChangeAspect="1"/>
          </p:cNvPicPr>
          <p:nvPr/>
        </p:nvPicPr>
        <p:blipFill>
          <a:blip r:embed="rId5">
            <a:lum bright="70001" contrast="-70000"/>
          </a:blip>
          <a:stretch>
            <a:fillRect/>
          </a:stretch>
        </p:blipFill>
        <p:spPr>
          <a:xfrm>
            <a:off x="5956300" y="1081088"/>
            <a:ext cx="476250" cy="477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8" name="文本框 47"/>
          <p:cNvSpPr/>
          <p:nvPr/>
        </p:nvSpPr>
        <p:spPr>
          <a:xfrm>
            <a:off x="5707063" y="4764088"/>
            <a:ext cx="445135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这些是图书馆必要的东西，吸引用户</a:t>
            </a:r>
            <a:endParaRPr lang="zh-CN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5139" name="文本框 49"/>
          <p:cNvSpPr/>
          <p:nvPr/>
        </p:nvSpPr>
        <p:spPr>
          <a:xfrm>
            <a:off x="9047163" y="1563688"/>
            <a:ext cx="1060450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图书馆通知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5140" name="图片 51"/>
          <p:cNvPicPr>
            <a:picLocks noChangeAspect="1"/>
          </p:cNvPicPr>
          <p:nvPr/>
        </p:nvPicPr>
        <p:blipFill>
          <a:blip r:embed="rId6">
            <a:lum bright="70001" contrast="-70000"/>
          </a:blip>
          <a:stretch>
            <a:fillRect/>
          </a:stretch>
        </p:blipFill>
        <p:spPr>
          <a:xfrm>
            <a:off x="9367838" y="1169988"/>
            <a:ext cx="354012" cy="354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41" name="图片 52"/>
          <p:cNvPicPr>
            <a:picLocks noChangeAspect="1"/>
          </p:cNvPicPr>
          <p:nvPr/>
        </p:nvPicPr>
        <p:blipFill>
          <a:blip r:embed="rId7">
            <a:lum bright="70001" contrast="-70000"/>
          </a:blip>
          <a:stretch>
            <a:fillRect/>
          </a:stretch>
        </p:blipFill>
        <p:spPr>
          <a:xfrm>
            <a:off x="7632700" y="2940050"/>
            <a:ext cx="447675" cy="447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 descr="u=2795160303,2077855626&amp;fm=26&amp;gp=0"/>
          <p:cNvPicPr>
            <a:picLocks noChangeAspect="1"/>
          </p:cNvPicPr>
          <p:nvPr/>
        </p:nvPicPr>
        <p:blipFill>
          <a:blip r:embed="rId8"/>
          <a:srcRect t="-479"/>
          <a:stretch>
            <a:fillRect/>
          </a:stretch>
        </p:blipFill>
        <p:spPr>
          <a:xfrm>
            <a:off x="4456430" y="217170"/>
            <a:ext cx="6794500" cy="6412230"/>
          </a:xfrm>
          <a:prstGeom prst="roundRect">
            <a:avLst>
              <a:gd name="adj" fmla="val 3069"/>
            </a:avLst>
          </a:prstGeom>
        </p:spPr>
      </p:pic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2" name="椭圆 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25600" y="931545"/>
            <a:ext cx="21748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项目主题</a:t>
            </a:r>
            <a:endParaRPr lang="zh-CN" altLang="en-US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536065" y="2776855"/>
            <a:ext cx="2404110" cy="3502025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45895" y="2647315"/>
            <a:ext cx="26238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  <a:latin typeface="+mn-ea"/>
                <a:ea typeface="+mn-ea"/>
              </a:rPr>
              <a:t>    </a:t>
            </a:r>
            <a:r>
              <a:rPr lang="zh-CN" altLang="en-US">
                <a:solidFill>
                  <a:schemeClr val="tx1"/>
                </a:solidFill>
                <a:latin typeface="+mn-ea"/>
                <a:ea typeface="+mn-ea"/>
              </a:rPr>
              <a:t>项目主要设计为传统的下落类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sym typeface="方正超粗黑简体" pitchFamily="1" charset="-122"/>
              </a:rPr>
              <a:t>下落式触摸音乐节奏类游戏</a:t>
            </a:r>
            <a:r>
              <a:rPr lang="zh-CN" dirty="0">
                <a:solidFill>
                  <a:schemeClr val="tx1"/>
                </a:solidFill>
                <a:latin typeface="+mn-ea"/>
                <a:ea typeface="+mn-ea"/>
                <a:sym typeface="方正超粗黑简体" pitchFamily="1" charset="-122"/>
              </a:rPr>
              <a:t>，玩家通过在一定时间点内触摸屏幕上方下落的判定累积分数。若用户一定次数内没有遗漏判断，则会统计为</a:t>
            </a:r>
            <a:r>
              <a:rPr lang="en-US" altLang="zh-CN" dirty="0">
                <a:solidFill>
                  <a:schemeClr val="tx1"/>
                </a:solidFill>
                <a:latin typeface="+mn-ea"/>
                <a:ea typeface="+mn-ea"/>
                <a:sym typeface="方正超粗黑简体" pitchFamily="1" charset="-122"/>
              </a:rPr>
              <a:t>Combo</a:t>
            </a:r>
            <a:r>
              <a:rPr lang="zh-CN" altLang="en-US" dirty="0">
                <a:solidFill>
                  <a:schemeClr val="tx1"/>
                </a:solidFill>
                <a:latin typeface="+mn-ea"/>
                <a:ea typeface="+mn-ea"/>
                <a:sym typeface="方正超粗黑简体" pitchFamily="1" charset="-122"/>
              </a:rPr>
              <a:t>。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  <a:sym typeface="方正超粗黑简体" pitchFamily="1" charset="-122"/>
            </a:endParaRPr>
          </a:p>
          <a:p>
            <a:r>
              <a:rPr dirty="0">
                <a:solidFill>
                  <a:srgbClr val="F2F2F2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    </a:t>
            </a:r>
            <a:r>
              <a:rPr lang="zh-CN" dirty="0">
                <a:solidFill>
                  <a:schemeClr val="tx1"/>
                </a:solidFill>
                <a:latin typeface="+mn-ea"/>
                <a:ea typeface="+mn-ea"/>
                <a:sym typeface="方正超粗黑简体" pitchFamily="1" charset="-122"/>
              </a:rPr>
              <a:t>项目主旨为设计一款悠闲的节奏游戏，使用户在音乐中获得打击的快感。</a:t>
            </a:r>
            <a:endParaRPr lang="zh-CN" dirty="0">
              <a:solidFill>
                <a:schemeClr val="tx1"/>
              </a:solidFill>
              <a:latin typeface="+mn-ea"/>
              <a:ea typeface="+mn-ea"/>
              <a:sym typeface="方正超粗黑简体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任意多边形 17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82156" y="1140327"/>
              </a:cxn>
              <a:cxn ang="0">
                <a:pos x="1272423" y="1332705"/>
              </a:cxn>
              <a:cxn ang="0">
                <a:pos x="1099047" y="1898965"/>
              </a:cxn>
              <a:cxn ang="0">
                <a:pos x="1219394" y="1898965"/>
              </a:cxn>
              <a:cxn ang="0">
                <a:pos x="1250632" y="1619612"/>
              </a:cxn>
              <a:cxn ang="0">
                <a:pos x="1349023" y="1427613"/>
              </a:cxn>
              <a:cxn ang="0">
                <a:pos x="1523064" y="1302780"/>
              </a:cxn>
              <a:cxn ang="0">
                <a:pos x="1782156" y="1257749"/>
              </a:cxn>
              <a:cxn ang="0">
                <a:pos x="1995576" y="1287769"/>
              </a:cxn>
              <a:cxn ang="0">
                <a:pos x="2165083" y="1374839"/>
              </a:cxn>
              <a:cxn ang="0">
                <a:pos x="2274843" y="1516700"/>
              </a:cxn>
              <a:cxn ang="0">
                <a:pos x="2315102" y="1713474"/>
              </a:cxn>
              <a:cxn ang="0">
                <a:pos x="2265111" y="1925020"/>
              </a:cxn>
              <a:cxn ang="0">
                <a:pos x="2130736" y="2112482"/>
              </a:cxn>
              <a:cxn ang="0">
                <a:pos x="1935972" y="2284887"/>
              </a:cxn>
              <a:cxn ang="0">
                <a:pos x="1701117" y="2458290"/>
              </a:cxn>
              <a:cxn ang="0">
                <a:pos x="1484918" y="2608677"/>
              </a:cxn>
              <a:cxn ang="0">
                <a:pos x="1273705" y="2785500"/>
              </a:cxn>
              <a:cxn ang="0">
                <a:pos x="1119010" y="2988377"/>
              </a:cxn>
              <a:cxn ang="0">
                <a:pos x="1063915" y="3261864"/>
              </a:cxn>
              <a:cxn ang="0">
                <a:pos x="2489143" y="3261864"/>
              </a:cxn>
              <a:cxn ang="0">
                <a:pos x="2489143" y="3144441"/>
              </a:cxn>
              <a:cxn ang="0">
                <a:pos x="1183646" y="3144441"/>
              </a:cxn>
              <a:cxn ang="0">
                <a:pos x="1286523" y="2946790"/>
              </a:cxn>
              <a:cxn ang="0">
                <a:pos x="1518008" y="2735030"/>
              </a:cxn>
              <a:cxn ang="0">
                <a:pos x="1815767" y="2523579"/>
              </a:cxn>
              <a:cxn ang="0">
                <a:pos x="2111366" y="2296786"/>
              </a:cxn>
              <a:cxn ang="0">
                <a:pos x="2341926" y="2032680"/>
              </a:cxn>
              <a:cxn ang="0">
                <a:pos x="2435498" y="1713474"/>
              </a:cxn>
              <a:cxn ang="0">
                <a:pos x="2383537" y="1464498"/>
              </a:cxn>
              <a:cxn ang="0">
                <a:pos x="2243298" y="1284825"/>
              </a:cxn>
              <a:cxn ang="0">
                <a:pos x="2034814" y="1176284"/>
              </a:cxn>
              <a:cxn ang="0">
                <a:pos x="1782156" y="1140327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" name="圆角矩形 10"/>
          <p:cNvSpPr/>
          <p:nvPr/>
        </p:nvSpPr>
        <p:spPr>
          <a:xfrm>
            <a:off x="4545648" y="227648"/>
            <a:ext cx="6794500" cy="6402387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6149" name="任意多边形 24"/>
          <p:cNvSpPr/>
          <p:nvPr/>
        </p:nvSpPr>
        <p:spPr>
          <a:xfrm>
            <a:off x="941388" y="240665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r>
              <a:rPr lang="en-US" altLang="zh-CN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r>
              <a:rPr lang="zh-CN" altLang="en-US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easibility</a:t>
            </a:r>
            <a:endParaRPr lang="zh-CN" altLang="en-US" b="1" dirty="0">
              <a:solidFill>
                <a:srgbClr val="7F7F7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6155" name="图片 36"/>
          <p:cNvPicPr>
            <a:picLocks noChangeAspect="1"/>
          </p:cNvPicPr>
          <p:nvPr/>
        </p:nvPicPr>
        <p:blipFill>
          <a:blip r:embed="rId2">
            <a:lum bright="70001" contrast="-70000"/>
          </a:blip>
          <a:stretch>
            <a:fillRect/>
          </a:stretch>
        </p:blipFill>
        <p:spPr>
          <a:xfrm>
            <a:off x="8393113" y="1139825"/>
            <a:ext cx="625475" cy="62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6" name="文本框 37"/>
          <p:cNvSpPr/>
          <p:nvPr/>
        </p:nvSpPr>
        <p:spPr>
          <a:xfrm>
            <a:off x="8174038" y="1797050"/>
            <a:ext cx="11652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读后评论</a:t>
            </a:r>
            <a:endParaRPr lang="zh-CN" altLang="en-US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59" name="文本框 26"/>
          <p:cNvSpPr/>
          <p:nvPr/>
        </p:nvSpPr>
        <p:spPr>
          <a:xfrm>
            <a:off x="5757863" y="3532188"/>
            <a:ext cx="116522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社交化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5235" y="6819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4780" y="2458085"/>
            <a:ext cx="2454910" cy="3671570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250" y="931545"/>
            <a:ext cx="3013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可行性分析</a:t>
            </a:r>
            <a:endParaRPr lang="zh-CN" altLang="en-US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7315" y="2165350"/>
            <a:ext cx="26441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市场</a:t>
            </a:r>
            <a:endParaRPr lang="en-US" altLang="zh-CN"/>
          </a:p>
          <a:p>
            <a:r>
              <a:rPr lang="zh-CN" altLang="en-US"/>
              <a:t>    近年来我国手机游戏市场日益增长， 2018年中国手机游戏用户规模达5.65亿人，2019年预计将突破5.86亿人，其中每名手游用户平均安装3.35个手游类app。而在新增用户方面，54.4%为26-35岁用户。可见手机游戏行业市场巨大。</a:t>
            </a:r>
            <a:endParaRPr lang="zh-CN" altLang="en-US"/>
          </a:p>
          <a:p>
            <a:r>
              <a:rPr lang="zh-CN" altLang="en-US"/>
              <a:t>    同时与普通休闲小游戏相比，节奏类音乐游戏一旦吸引用户往往有着较高的残留率</a:t>
            </a:r>
            <a:endParaRPr lang="zh-CN" altLang="en-US"/>
          </a:p>
        </p:txBody>
      </p:sp>
      <p:pic>
        <p:nvPicPr>
          <p:cNvPr id="9" name="图片 8" descr="9J=Sat6BvWO1qQiVMddYsHXdI5S9uUKmvl4rVIqNRO9dF156714902314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6247765" y="751840"/>
            <a:ext cx="4759960" cy="3079750"/>
          </a:xfrm>
          <a:prstGeom prst="rect">
            <a:avLst/>
          </a:prstGeom>
        </p:spPr>
      </p:pic>
      <p:pic>
        <p:nvPicPr>
          <p:cNvPr id="10" name="图片 9" descr="df4496f0efe848ae8e148d4c236d8b2b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4989830" y="3375025"/>
            <a:ext cx="3329940" cy="3256280"/>
          </a:xfrm>
          <a:prstGeom prst="rect">
            <a:avLst/>
          </a:prstGeom>
        </p:spPr>
      </p:pic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任意多边形 17"/>
          <p:cNvSpPr/>
          <p:nvPr/>
        </p:nvSpPr>
        <p:spPr>
          <a:xfrm>
            <a:off x="941388" y="2165350"/>
            <a:ext cx="3514725" cy="4465638"/>
          </a:xfrm>
          <a:custGeom>
            <a:avLst/>
            <a:gdLst>
              <a:gd name="txL" fmla="*/ 0 w 3514793"/>
              <a:gd name="txT" fmla="*/ 0 h 4464471"/>
              <a:gd name="txR" fmla="*/ 3514793 w 3514793"/>
              <a:gd name="txB" fmla="*/ 4464471 h 4464471"/>
            </a:gdLst>
            <a:ahLst/>
            <a:cxnLst>
              <a:cxn ang="0">
                <a:pos x="1782156" y="1140327"/>
              </a:cxn>
              <a:cxn ang="0">
                <a:pos x="1272423" y="1332705"/>
              </a:cxn>
              <a:cxn ang="0">
                <a:pos x="1099047" y="1898965"/>
              </a:cxn>
              <a:cxn ang="0">
                <a:pos x="1219394" y="1898965"/>
              </a:cxn>
              <a:cxn ang="0">
                <a:pos x="1250632" y="1619612"/>
              </a:cxn>
              <a:cxn ang="0">
                <a:pos x="1349023" y="1427613"/>
              </a:cxn>
              <a:cxn ang="0">
                <a:pos x="1523064" y="1302780"/>
              </a:cxn>
              <a:cxn ang="0">
                <a:pos x="1782156" y="1257749"/>
              </a:cxn>
              <a:cxn ang="0">
                <a:pos x="1995576" y="1287769"/>
              </a:cxn>
              <a:cxn ang="0">
                <a:pos x="2165083" y="1374839"/>
              </a:cxn>
              <a:cxn ang="0">
                <a:pos x="2274843" y="1516700"/>
              </a:cxn>
              <a:cxn ang="0">
                <a:pos x="2315102" y="1713474"/>
              </a:cxn>
              <a:cxn ang="0">
                <a:pos x="2265111" y="1925020"/>
              </a:cxn>
              <a:cxn ang="0">
                <a:pos x="2130736" y="2112482"/>
              </a:cxn>
              <a:cxn ang="0">
                <a:pos x="1935972" y="2284887"/>
              </a:cxn>
              <a:cxn ang="0">
                <a:pos x="1701117" y="2458290"/>
              </a:cxn>
              <a:cxn ang="0">
                <a:pos x="1484918" y="2608677"/>
              </a:cxn>
              <a:cxn ang="0">
                <a:pos x="1273705" y="2785500"/>
              </a:cxn>
              <a:cxn ang="0">
                <a:pos x="1119010" y="2988377"/>
              </a:cxn>
              <a:cxn ang="0">
                <a:pos x="1063915" y="3261864"/>
              </a:cxn>
              <a:cxn ang="0">
                <a:pos x="2489143" y="3261864"/>
              </a:cxn>
              <a:cxn ang="0">
                <a:pos x="2489143" y="3144441"/>
              </a:cxn>
              <a:cxn ang="0">
                <a:pos x="1183646" y="3144441"/>
              </a:cxn>
              <a:cxn ang="0">
                <a:pos x="1286523" y="2946790"/>
              </a:cxn>
              <a:cxn ang="0">
                <a:pos x="1518008" y="2735030"/>
              </a:cxn>
              <a:cxn ang="0">
                <a:pos x="1815767" y="2523579"/>
              </a:cxn>
              <a:cxn ang="0">
                <a:pos x="2111366" y="2296786"/>
              </a:cxn>
              <a:cxn ang="0">
                <a:pos x="2341926" y="2032680"/>
              </a:cxn>
              <a:cxn ang="0">
                <a:pos x="2435498" y="1713474"/>
              </a:cxn>
              <a:cxn ang="0">
                <a:pos x="2383537" y="1464498"/>
              </a:cxn>
              <a:cxn ang="0">
                <a:pos x="2243298" y="1284825"/>
              </a:cxn>
              <a:cxn ang="0">
                <a:pos x="2034814" y="1176284"/>
              </a:cxn>
              <a:cxn ang="0">
                <a:pos x="1782156" y="1140327"/>
              </a:cxn>
              <a:cxn ang="0">
                <a:pos x="81961" y="0"/>
              </a:cxn>
              <a:cxn ang="0">
                <a:pos x="3432697" y="0"/>
              </a:cxn>
              <a:cxn ang="0">
                <a:pos x="3514657" y="82007"/>
              </a:cxn>
              <a:cxn ang="0">
                <a:pos x="3514657" y="4384801"/>
              </a:cxn>
              <a:cxn ang="0">
                <a:pos x="3432697" y="4466806"/>
              </a:cxn>
              <a:cxn ang="0">
                <a:pos x="81961" y="4466806"/>
              </a:cxn>
              <a:cxn ang="0">
                <a:pos x="0" y="4384801"/>
              </a:cxn>
              <a:cxn ang="0">
                <a:pos x="0" y="82007"/>
              </a:cxn>
              <a:cxn ang="0">
                <a:pos x="81961" y="0"/>
              </a:cxn>
            </a:cxnLst>
            <a:rect l="txL" t="txT" r="txR" b="txB"/>
            <a:pathLst>
              <a:path w="3514793" h="4464471">
                <a:moveTo>
                  <a:pt x="1782224" y="1139730"/>
                </a:moveTo>
                <a:cubicBezTo>
                  <a:pt x="1555984" y="1139730"/>
                  <a:pt x="1386067" y="1203823"/>
                  <a:pt x="1272472" y="1332008"/>
                </a:cubicBezTo>
                <a:cubicBezTo>
                  <a:pt x="1158877" y="1460194"/>
                  <a:pt x="1101083" y="1648849"/>
                  <a:pt x="1099089" y="1897972"/>
                </a:cubicBezTo>
                <a:lnTo>
                  <a:pt x="1219441" y="1897972"/>
                </a:lnTo>
                <a:cubicBezTo>
                  <a:pt x="1219441" y="1786593"/>
                  <a:pt x="1229854" y="1693524"/>
                  <a:pt x="1250680" y="1618765"/>
                </a:cubicBezTo>
                <a:cubicBezTo>
                  <a:pt x="1271506" y="1544005"/>
                  <a:pt x="1304305" y="1480039"/>
                  <a:pt x="1349075" y="1426866"/>
                </a:cubicBezTo>
                <a:cubicBezTo>
                  <a:pt x="1393845" y="1373693"/>
                  <a:pt x="1451861" y="1332103"/>
                  <a:pt x="1523122" y="1302099"/>
                </a:cubicBezTo>
                <a:cubicBezTo>
                  <a:pt x="1594384" y="1272093"/>
                  <a:pt x="1680751" y="1257091"/>
                  <a:pt x="1782224" y="1257091"/>
                </a:cubicBezTo>
                <a:cubicBezTo>
                  <a:pt x="1857837" y="1257091"/>
                  <a:pt x="1928980" y="1267093"/>
                  <a:pt x="1995653" y="1287096"/>
                </a:cubicBezTo>
                <a:cubicBezTo>
                  <a:pt x="2062325" y="1307099"/>
                  <a:pt x="2118830" y="1336107"/>
                  <a:pt x="2165166" y="1374120"/>
                </a:cubicBezTo>
                <a:cubicBezTo>
                  <a:pt x="2211503" y="1412133"/>
                  <a:pt x="2248091" y="1459395"/>
                  <a:pt x="2274931" y="1515907"/>
                </a:cubicBezTo>
                <a:cubicBezTo>
                  <a:pt x="2301771" y="1572420"/>
                  <a:pt x="2315191" y="1637977"/>
                  <a:pt x="2315191" y="1712577"/>
                </a:cubicBezTo>
                <a:cubicBezTo>
                  <a:pt x="2315191" y="1787811"/>
                  <a:pt x="2298527" y="1858290"/>
                  <a:pt x="2265199" y="1924013"/>
                </a:cubicBezTo>
                <a:cubicBezTo>
                  <a:pt x="2231870" y="1989735"/>
                  <a:pt x="2187077" y="2052190"/>
                  <a:pt x="2130817" y="2111377"/>
                </a:cubicBezTo>
                <a:cubicBezTo>
                  <a:pt x="2074558" y="2170564"/>
                  <a:pt x="2009634" y="2228002"/>
                  <a:pt x="1936046" y="2283692"/>
                </a:cubicBezTo>
                <a:cubicBezTo>
                  <a:pt x="1862458" y="2339382"/>
                  <a:pt x="1784170" y="2397152"/>
                  <a:pt x="1701182" y="2457004"/>
                </a:cubicBezTo>
                <a:cubicBezTo>
                  <a:pt x="1633892" y="2502296"/>
                  <a:pt x="1561823" y="2552399"/>
                  <a:pt x="1484975" y="2607313"/>
                </a:cubicBezTo>
                <a:cubicBezTo>
                  <a:pt x="1408127" y="2662227"/>
                  <a:pt x="1337720" y="2721137"/>
                  <a:pt x="1273754" y="2784043"/>
                </a:cubicBezTo>
                <a:cubicBezTo>
                  <a:pt x="1209787" y="2846949"/>
                  <a:pt x="1158220" y="2914540"/>
                  <a:pt x="1119053" y="2986814"/>
                </a:cubicBezTo>
                <a:cubicBezTo>
                  <a:pt x="1079885" y="3059089"/>
                  <a:pt x="1061519" y="3150203"/>
                  <a:pt x="1063956" y="3260158"/>
                </a:cubicBezTo>
                <a:lnTo>
                  <a:pt x="2489239" y="3260158"/>
                </a:lnTo>
                <a:lnTo>
                  <a:pt x="2489239" y="3142797"/>
                </a:lnTo>
                <a:lnTo>
                  <a:pt x="1183691" y="3142797"/>
                </a:lnTo>
                <a:cubicBezTo>
                  <a:pt x="1190718" y="3082122"/>
                  <a:pt x="1225012" y="3016273"/>
                  <a:pt x="1286572" y="2945249"/>
                </a:cubicBezTo>
                <a:cubicBezTo>
                  <a:pt x="1348133" y="2874224"/>
                  <a:pt x="1425298" y="2803675"/>
                  <a:pt x="1518066" y="2733600"/>
                </a:cubicBezTo>
                <a:cubicBezTo>
                  <a:pt x="1610835" y="2663525"/>
                  <a:pt x="1710091" y="2593078"/>
                  <a:pt x="1815837" y="2522260"/>
                </a:cubicBezTo>
                <a:cubicBezTo>
                  <a:pt x="1921582" y="2451441"/>
                  <a:pt x="2020119" y="2375883"/>
                  <a:pt x="2111447" y="2295585"/>
                </a:cubicBezTo>
                <a:cubicBezTo>
                  <a:pt x="2202775" y="2215287"/>
                  <a:pt x="2279631" y="2127298"/>
                  <a:pt x="2342015" y="2031617"/>
                </a:cubicBezTo>
                <a:cubicBezTo>
                  <a:pt x="2404399" y="1935937"/>
                  <a:pt x="2435591" y="1829590"/>
                  <a:pt x="2435591" y="1712577"/>
                </a:cubicBezTo>
                <a:cubicBezTo>
                  <a:pt x="2435591" y="1618037"/>
                  <a:pt x="2418270" y="1535088"/>
                  <a:pt x="2383628" y="1463731"/>
                </a:cubicBezTo>
                <a:cubicBezTo>
                  <a:pt x="2348986" y="1392374"/>
                  <a:pt x="2302238" y="1332515"/>
                  <a:pt x="2243383" y="1284152"/>
                </a:cubicBezTo>
                <a:cubicBezTo>
                  <a:pt x="2184529" y="1235790"/>
                  <a:pt x="2115032" y="1199629"/>
                  <a:pt x="2034892" y="1175669"/>
                </a:cubicBezTo>
                <a:cubicBezTo>
                  <a:pt x="1954752" y="1151710"/>
                  <a:pt x="1870529" y="1139730"/>
                  <a:pt x="1782224" y="1139730"/>
                </a:cubicBezTo>
                <a:close/>
                <a:moveTo>
                  <a:pt x="81965" y="0"/>
                </a:moveTo>
                <a:lnTo>
                  <a:pt x="3432828" y="0"/>
                </a:lnTo>
                <a:cubicBezTo>
                  <a:pt x="3478096" y="0"/>
                  <a:pt x="3514793" y="36697"/>
                  <a:pt x="3514793" y="81965"/>
                </a:cubicBezTo>
                <a:lnTo>
                  <a:pt x="3514793" y="4382506"/>
                </a:lnTo>
                <a:cubicBezTo>
                  <a:pt x="3514793" y="4427774"/>
                  <a:pt x="3478096" y="4464471"/>
                  <a:pt x="3432828" y="4464471"/>
                </a:cubicBezTo>
                <a:lnTo>
                  <a:pt x="81965" y="4464471"/>
                </a:lnTo>
                <a:cubicBezTo>
                  <a:pt x="36697" y="4464471"/>
                  <a:pt x="0" y="4427774"/>
                  <a:pt x="0" y="4382506"/>
                </a:cubicBezTo>
                <a:lnTo>
                  <a:pt x="0" y="81965"/>
                </a:lnTo>
                <a:cubicBezTo>
                  <a:pt x="0" y="36697"/>
                  <a:pt x="36697" y="0"/>
                  <a:pt x="81965" y="0"/>
                </a:cubicBezTo>
                <a:close/>
              </a:path>
            </a:pathLst>
          </a:custGeom>
          <a:solidFill>
            <a:srgbClr val="F8C864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48" name="圆角矩形 10"/>
          <p:cNvSpPr/>
          <p:nvPr/>
        </p:nvSpPr>
        <p:spPr>
          <a:xfrm>
            <a:off x="4545648" y="227648"/>
            <a:ext cx="6794500" cy="6402387"/>
          </a:xfrm>
          <a:prstGeom prst="roundRect">
            <a:avLst>
              <a:gd name="adj" fmla="val 1532"/>
            </a:avLst>
          </a:prstGeom>
          <a:solidFill>
            <a:srgbClr val="FFFFFF">
              <a:alpha val="29019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6149" name="任意多边形 24"/>
          <p:cNvSpPr/>
          <p:nvPr/>
        </p:nvSpPr>
        <p:spPr>
          <a:xfrm>
            <a:off x="941388" y="240665"/>
            <a:ext cx="3514725" cy="1909763"/>
          </a:xfrm>
          <a:custGeom>
            <a:avLst/>
            <a:gdLst>
              <a:gd name="txL" fmla="*/ 0 w 3514793"/>
              <a:gd name="txT" fmla="*/ 0 h 1909150"/>
              <a:gd name="txR" fmla="*/ 3514793 w 3514793"/>
              <a:gd name="txB" fmla="*/ 1909150 h 1909150"/>
            </a:gdLst>
            <a:ahLst/>
            <a:cxnLst>
              <a:cxn ang="0">
                <a:pos x="719373" y="1027225"/>
              </a:cxn>
              <a:cxn ang="0">
                <a:pos x="664086" y="981653"/>
              </a:cxn>
              <a:cxn ang="0">
                <a:pos x="1189801" y="929977"/>
              </a:cxn>
              <a:cxn ang="0">
                <a:pos x="585251" y="965372"/>
              </a:cxn>
              <a:cxn ang="0">
                <a:pos x="801561" y="918175"/>
              </a:cxn>
              <a:cxn ang="0">
                <a:pos x="766810" y="944943"/>
              </a:cxn>
              <a:cxn ang="0">
                <a:pos x="764541" y="906410"/>
              </a:cxn>
              <a:cxn ang="0">
                <a:pos x="1406933" y="874261"/>
              </a:cxn>
              <a:cxn ang="0">
                <a:pos x="1156875" y="958645"/>
              </a:cxn>
              <a:cxn ang="0">
                <a:pos x="1257516" y="909388"/>
              </a:cxn>
              <a:cxn ang="0">
                <a:pos x="1170492" y="886081"/>
              </a:cxn>
              <a:cxn ang="0">
                <a:pos x="799218" y="859759"/>
              </a:cxn>
              <a:cxn ang="0">
                <a:pos x="773842" y="775655"/>
              </a:cxn>
              <a:cxn ang="0">
                <a:pos x="1361394" y="791924"/>
              </a:cxn>
              <a:cxn ang="0">
                <a:pos x="1366463" y="837096"/>
              </a:cxn>
              <a:cxn ang="0">
                <a:pos x="1257255" y="921861"/>
              </a:cxn>
              <a:cxn ang="0">
                <a:pos x="1305883" y="1041036"/>
              </a:cxn>
              <a:cxn ang="0">
                <a:pos x="1269049" y="1126221"/>
              </a:cxn>
              <a:cxn ang="0">
                <a:pos x="1373029" y="1051657"/>
              </a:cxn>
              <a:cxn ang="0">
                <a:pos x="1346065" y="1097515"/>
              </a:cxn>
              <a:cxn ang="0">
                <a:pos x="1407012" y="967367"/>
              </a:cxn>
              <a:cxn ang="0">
                <a:pos x="1584218" y="1086533"/>
              </a:cxn>
              <a:cxn ang="0">
                <a:pos x="1472044" y="968362"/>
              </a:cxn>
              <a:cxn ang="0">
                <a:pos x="1474647" y="864338"/>
              </a:cxn>
              <a:cxn ang="0">
                <a:pos x="1418468" y="822528"/>
              </a:cxn>
              <a:cxn ang="0">
                <a:pos x="1392721" y="770144"/>
              </a:cxn>
              <a:cxn ang="0">
                <a:pos x="577413" y="791580"/>
              </a:cxn>
              <a:cxn ang="0">
                <a:pos x="516752" y="808381"/>
              </a:cxn>
              <a:cxn ang="0">
                <a:pos x="563631" y="884332"/>
              </a:cxn>
              <a:cxn ang="0">
                <a:pos x="556450" y="929641"/>
              </a:cxn>
              <a:cxn ang="0">
                <a:pos x="539895" y="948480"/>
              </a:cxn>
              <a:cxn ang="0">
                <a:pos x="467380" y="1059652"/>
              </a:cxn>
              <a:cxn ang="0">
                <a:pos x="563742" y="993084"/>
              </a:cxn>
              <a:cxn ang="0">
                <a:pos x="904583" y="1201949"/>
              </a:cxn>
              <a:cxn ang="0">
                <a:pos x="902246" y="1169480"/>
              </a:cxn>
              <a:cxn ang="0">
                <a:pos x="791972" y="1003229"/>
              </a:cxn>
              <a:cxn ang="0">
                <a:pos x="780540" y="1039660"/>
              </a:cxn>
              <a:cxn ang="0">
                <a:pos x="832181" y="1042115"/>
              </a:cxn>
              <a:cxn ang="0">
                <a:pos x="839213" y="905480"/>
              </a:cxn>
              <a:cxn ang="0">
                <a:pos x="917530" y="859908"/>
              </a:cxn>
              <a:cxn ang="0">
                <a:pos x="889813" y="902091"/>
              </a:cxn>
              <a:cxn ang="0">
                <a:pos x="868530" y="931541"/>
              </a:cxn>
              <a:cxn ang="0">
                <a:pos x="868419" y="1006858"/>
              </a:cxn>
              <a:cxn ang="0">
                <a:pos x="898780" y="1024730"/>
              </a:cxn>
              <a:cxn ang="0">
                <a:pos x="968651" y="1018326"/>
              </a:cxn>
              <a:cxn ang="0">
                <a:pos x="944245" y="947215"/>
              </a:cxn>
              <a:cxn ang="0">
                <a:pos x="831995" y="828448"/>
              </a:cxn>
              <a:cxn ang="0">
                <a:pos x="911578" y="743525"/>
              </a:cxn>
              <a:cxn ang="0">
                <a:pos x="716694" y="784107"/>
              </a:cxn>
              <a:cxn ang="0">
                <a:pos x="728117" y="906410"/>
              </a:cxn>
              <a:cxn ang="0">
                <a:pos x="647716" y="913967"/>
              </a:cxn>
              <a:cxn ang="0">
                <a:pos x="617281" y="871339"/>
              </a:cxn>
              <a:cxn ang="0">
                <a:pos x="619588" y="822528"/>
              </a:cxn>
              <a:cxn ang="0">
                <a:pos x="610398" y="787234"/>
              </a:cxn>
              <a:cxn ang="0">
                <a:pos x="591573" y="696129"/>
              </a:cxn>
              <a:cxn ang="0">
                <a:pos x="0" y="1817933"/>
              </a:cxn>
            </a:cxnLst>
            <a:rect l="txL" t="txT" r="txR" b="txB"/>
            <a:pathLst>
              <a:path w="3514793" h="1909150">
                <a:moveTo>
                  <a:pt x="725659" y="934256"/>
                </a:moveTo>
                <a:lnTo>
                  <a:pt x="724536" y="943258"/>
                </a:lnTo>
                <a:cubicBezTo>
                  <a:pt x="724536" y="946904"/>
                  <a:pt x="725739" y="949931"/>
                  <a:pt x="728145" y="952337"/>
                </a:cubicBezTo>
                <a:cubicBezTo>
                  <a:pt x="728864" y="953775"/>
                  <a:pt x="729224" y="955425"/>
                  <a:pt x="729224" y="957285"/>
                </a:cubicBezTo>
                <a:cubicBezTo>
                  <a:pt x="729224" y="961651"/>
                  <a:pt x="728443" y="966153"/>
                  <a:pt x="726880" y="970791"/>
                </a:cubicBezTo>
                <a:lnTo>
                  <a:pt x="726880" y="1017970"/>
                </a:lnTo>
                <a:cubicBezTo>
                  <a:pt x="726880" y="1019954"/>
                  <a:pt x="724387" y="1022819"/>
                  <a:pt x="719401" y="1026565"/>
                </a:cubicBezTo>
                <a:cubicBezTo>
                  <a:pt x="708835" y="1033609"/>
                  <a:pt x="703551" y="1040864"/>
                  <a:pt x="703551" y="1048331"/>
                </a:cubicBezTo>
                <a:lnTo>
                  <a:pt x="704146" y="1053878"/>
                </a:lnTo>
                <a:lnTo>
                  <a:pt x="691124" y="1045838"/>
                </a:lnTo>
                <a:cubicBezTo>
                  <a:pt x="689561" y="1042638"/>
                  <a:pt x="682455" y="1037441"/>
                  <a:pt x="669804" y="1030248"/>
                </a:cubicBezTo>
                <a:cubicBezTo>
                  <a:pt x="656683" y="1022385"/>
                  <a:pt x="650122" y="1015961"/>
                  <a:pt x="650122" y="1010975"/>
                </a:cubicBezTo>
                <a:cubicBezTo>
                  <a:pt x="650122" y="1007502"/>
                  <a:pt x="651883" y="1002839"/>
                  <a:pt x="655405" y="996985"/>
                </a:cubicBezTo>
                <a:cubicBezTo>
                  <a:pt x="661210" y="989246"/>
                  <a:pt x="664112" y="983925"/>
                  <a:pt x="664112" y="981023"/>
                </a:cubicBezTo>
                <a:cubicBezTo>
                  <a:pt x="673463" y="970357"/>
                  <a:pt x="685059" y="960410"/>
                  <a:pt x="698900" y="951183"/>
                </a:cubicBezTo>
                <a:cubicBezTo>
                  <a:pt x="700016" y="950067"/>
                  <a:pt x="702571" y="948839"/>
                  <a:pt x="706565" y="947500"/>
                </a:cubicBezTo>
                <a:lnTo>
                  <a:pt x="725659" y="934256"/>
                </a:lnTo>
                <a:close/>
                <a:moveTo>
                  <a:pt x="1189847" y="929380"/>
                </a:moveTo>
                <a:cubicBezTo>
                  <a:pt x="1192774" y="929380"/>
                  <a:pt x="1194238" y="932456"/>
                  <a:pt x="1194238" y="938607"/>
                </a:cubicBezTo>
                <a:cubicBezTo>
                  <a:pt x="1194238" y="943940"/>
                  <a:pt x="1194424" y="947785"/>
                  <a:pt x="1194796" y="950141"/>
                </a:cubicBezTo>
                <a:cubicBezTo>
                  <a:pt x="1194498" y="946594"/>
                  <a:pt x="1192848" y="939674"/>
                  <a:pt x="1189847" y="929380"/>
                </a:cubicBezTo>
                <a:close/>
                <a:moveTo>
                  <a:pt x="605941" y="926861"/>
                </a:moveTo>
                <a:lnTo>
                  <a:pt x="605473" y="931054"/>
                </a:lnTo>
                <a:cubicBezTo>
                  <a:pt x="603911" y="945069"/>
                  <a:pt x="603129" y="953031"/>
                  <a:pt x="603129" y="954941"/>
                </a:cubicBezTo>
                <a:cubicBezTo>
                  <a:pt x="603129" y="958042"/>
                  <a:pt x="603129" y="962705"/>
                  <a:pt x="603129" y="968931"/>
                </a:cubicBezTo>
                <a:cubicBezTo>
                  <a:pt x="603129" y="976323"/>
                  <a:pt x="603030" y="980949"/>
                  <a:pt x="602832" y="982809"/>
                </a:cubicBezTo>
                <a:cubicBezTo>
                  <a:pt x="598057" y="979659"/>
                  <a:pt x="594162" y="976515"/>
                  <a:pt x="591149" y="973377"/>
                </a:cubicBezTo>
                <a:lnTo>
                  <a:pt x="585273" y="964752"/>
                </a:lnTo>
                <a:lnTo>
                  <a:pt x="605941" y="926861"/>
                </a:lnTo>
                <a:close/>
                <a:moveTo>
                  <a:pt x="771380" y="885029"/>
                </a:moveTo>
                <a:cubicBezTo>
                  <a:pt x="774331" y="885029"/>
                  <a:pt x="778598" y="887113"/>
                  <a:pt x="784179" y="891280"/>
                </a:cubicBezTo>
                <a:lnTo>
                  <a:pt x="801604" y="895513"/>
                </a:lnTo>
                <a:lnTo>
                  <a:pt x="801601" y="896628"/>
                </a:lnTo>
                <a:cubicBezTo>
                  <a:pt x="801595" y="900107"/>
                  <a:pt x="801592" y="903980"/>
                  <a:pt x="801592" y="908246"/>
                </a:cubicBezTo>
                <a:cubicBezTo>
                  <a:pt x="801592" y="912910"/>
                  <a:pt x="801592" y="916022"/>
                  <a:pt x="801592" y="917585"/>
                </a:cubicBezTo>
                <a:cubicBezTo>
                  <a:pt x="801592" y="919148"/>
                  <a:pt x="801592" y="925175"/>
                  <a:pt x="801592" y="935668"/>
                </a:cubicBezTo>
                <a:cubicBezTo>
                  <a:pt x="800029" y="948169"/>
                  <a:pt x="799248" y="955077"/>
                  <a:pt x="799248" y="956392"/>
                </a:cubicBezTo>
                <a:cubicBezTo>
                  <a:pt x="794237" y="963536"/>
                  <a:pt x="788042" y="970286"/>
                  <a:pt x="780663" y="976642"/>
                </a:cubicBezTo>
                <a:lnTo>
                  <a:pt x="761307" y="990118"/>
                </a:lnTo>
                <a:lnTo>
                  <a:pt x="760431" y="985451"/>
                </a:lnTo>
                <a:cubicBezTo>
                  <a:pt x="760041" y="983082"/>
                  <a:pt x="759845" y="981470"/>
                  <a:pt x="759845" y="980614"/>
                </a:cubicBezTo>
                <a:cubicBezTo>
                  <a:pt x="759845" y="968881"/>
                  <a:pt x="762177" y="956789"/>
                  <a:pt x="766840" y="944337"/>
                </a:cubicBezTo>
                <a:cubicBezTo>
                  <a:pt x="766840" y="944287"/>
                  <a:pt x="766840" y="944263"/>
                  <a:pt x="766840" y="944263"/>
                </a:cubicBezTo>
                <a:cubicBezTo>
                  <a:pt x="771454" y="940567"/>
                  <a:pt x="773749" y="938719"/>
                  <a:pt x="773724" y="938719"/>
                </a:cubicBezTo>
                <a:cubicBezTo>
                  <a:pt x="775286" y="938719"/>
                  <a:pt x="776837" y="938719"/>
                  <a:pt x="778374" y="938719"/>
                </a:cubicBezTo>
                <a:cubicBezTo>
                  <a:pt x="790926" y="938719"/>
                  <a:pt x="797201" y="933225"/>
                  <a:pt x="797201" y="922236"/>
                </a:cubicBezTo>
                <a:cubicBezTo>
                  <a:pt x="797201" y="917250"/>
                  <a:pt x="791682" y="912910"/>
                  <a:pt x="780644" y="909214"/>
                </a:cubicBezTo>
                <a:cubicBezTo>
                  <a:pt x="778337" y="906956"/>
                  <a:pt x="775249" y="905828"/>
                  <a:pt x="771380" y="905828"/>
                </a:cubicBezTo>
                <a:cubicBezTo>
                  <a:pt x="771380" y="905828"/>
                  <a:pt x="769110" y="905828"/>
                  <a:pt x="764571" y="905828"/>
                </a:cubicBezTo>
                <a:cubicBezTo>
                  <a:pt x="761420" y="907366"/>
                  <a:pt x="759796" y="908135"/>
                  <a:pt x="759697" y="908135"/>
                </a:cubicBezTo>
                <a:cubicBezTo>
                  <a:pt x="762921" y="908135"/>
                  <a:pt x="764509" y="907328"/>
                  <a:pt x="764459" y="905716"/>
                </a:cubicBezTo>
                <a:cubicBezTo>
                  <a:pt x="762946" y="891925"/>
                  <a:pt x="765253" y="885029"/>
                  <a:pt x="771380" y="885029"/>
                </a:cubicBezTo>
                <a:close/>
                <a:moveTo>
                  <a:pt x="1406987" y="873699"/>
                </a:moveTo>
                <a:lnTo>
                  <a:pt x="1406987" y="874239"/>
                </a:lnTo>
                <a:cubicBezTo>
                  <a:pt x="1405425" y="875058"/>
                  <a:pt x="1403825" y="875467"/>
                  <a:pt x="1402188" y="875467"/>
                </a:cubicBezTo>
                <a:lnTo>
                  <a:pt x="1406987" y="873699"/>
                </a:lnTo>
                <a:close/>
                <a:moveTo>
                  <a:pt x="1125025" y="836927"/>
                </a:moveTo>
                <a:cubicBezTo>
                  <a:pt x="1119821" y="836923"/>
                  <a:pt x="1117219" y="840455"/>
                  <a:pt x="1117219" y="847524"/>
                </a:cubicBezTo>
                <a:cubicBezTo>
                  <a:pt x="1117219" y="858190"/>
                  <a:pt x="1122440" y="872242"/>
                  <a:pt x="1132883" y="889680"/>
                </a:cubicBezTo>
                <a:cubicBezTo>
                  <a:pt x="1133925" y="890722"/>
                  <a:pt x="1137410" y="900135"/>
                  <a:pt x="1143338" y="917920"/>
                </a:cubicBezTo>
                <a:cubicBezTo>
                  <a:pt x="1149267" y="930149"/>
                  <a:pt x="1152231" y="936263"/>
                  <a:pt x="1152231" y="936263"/>
                </a:cubicBezTo>
                <a:cubicBezTo>
                  <a:pt x="1157092" y="937057"/>
                  <a:pt x="1157961" y="940083"/>
                  <a:pt x="1154835" y="945342"/>
                </a:cubicBezTo>
                <a:cubicBezTo>
                  <a:pt x="1156199" y="952337"/>
                  <a:pt x="1156894" y="956566"/>
                  <a:pt x="1156919" y="958029"/>
                </a:cubicBezTo>
                <a:cubicBezTo>
                  <a:pt x="1156919" y="958029"/>
                  <a:pt x="1157725" y="962134"/>
                  <a:pt x="1159337" y="970345"/>
                </a:cubicBezTo>
                <a:cubicBezTo>
                  <a:pt x="1166307" y="1006857"/>
                  <a:pt x="1178040" y="1025113"/>
                  <a:pt x="1194535" y="1025113"/>
                </a:cubicBezTo>
                <a:lnTo>
                  <a:pt x="1194535" y="1018900"/>
                </a:lnTo>
                <a:cubicBezTo>
                  <a:pt x="1199980" y="1013989"/>
                  <a:pt x="1203480" y="1008528"/>
                  <a:pt x="1205037" y="1002520"/>
                </a:cubicBezTo>
                <a:lnTo>
                  <a:pt x="1204000" y="984970"/>
                </a:lnTo>
                <a:lnTo>
                  <a:pt x="1210311" y="981879"/>
                </a:lnTo>
                <a:cubicBezTo>
                  <a:pt x="1238390" y="953800"/>
                  <a:pt x="1254141" y="929442"/>
                  <a:pt x="1257564" y="908804"/>
                </a:cubicBezTo>
                <a:cubicBezTo>
                  <a:pt x="1257564" y="906870"/>
                  <a:pt x="1257564" y="902740"/>
                  <a:pt x="1257564" y="896414"/>
                </a:cubicBezTo>
                <a:cubicBezTo>
                  <a:pt x="1246203" y="900582"/>
                  <a:pt x="1237100" y="906088"/>
                  <a:pt x="1230254" y="912934"/>
                </a:cubicBezTo>
                <a:lnTo>
                  <a:pt x="1228276" y="916450"/>
                </a:lnTo>
                <a:lnTo>
                  <a:pt x="1226845" y="912697"/>
                </a:lnTo>
                <a:cubicBezTo>
                  <a:pt x="1221440" y="906046"/>
                  <a:pt x="1207930" y="900693"/>
                  <a:pt x="1186312" y="896638"/>
                </a:cubicBezTo>
                <a:cubicBezTo>
                  <a:pt x="1179714" y="895298"/>
                  <a:pt x="1176229" y="894529"/>
                  <a:pt x="1175857" y="894331"/>
                </a:cubicBezTo>
                <a:cubicBezTo>
                  <a:pt x="1175857" y="893735"/>
                  <a:pt x="1174084" y="890796"/>
                  <a:pt x="1170537" y="885513"/>
                </a:cubicBezTo>
                <a:cubicBezTo>
                  <a:pt x="1157217" y="853912"/>
                  <a:pt x="1144070" y="838111"/>
                  <a:pt x="1131097" y="838111"/>
                </a:cubicBezTo>
                <a:cubicBezTo>
                  <a:pt x="1128784" y="837323"/>
                  <a:pt x="1126760" y="836929"/>
                  <a:pt x="1125025" y="836927"/>
                </a:cubicBezTo>
                <a:close/>
                <a:moveTo>
                  <a:pt x="778374" y="768311"/>
                </a:moveTo>
                <a:cubicBezTo>
                  <a:pt x="779937" y="768311"/>
                  <a:pt x="779999" y="768311"/>
                  <a:pt x="778561" y="768311"/>
                </a:cubicBezTo>
                <a:cubicBezTo>
                  <a:pt x="779007" y="769204"/>
                  <a:pt x="781797" y="773085"/>
                  <a:pt x="786932" y="779956"/>
                </a:cubicBezTo>
                <a:cubicBezTo>
                  <a:pt x="790479" y="783503"/>
                  <a:pt x="792253" y="786889"/>
                  <a:pt x="792253" y="790114"/>
                </a:cubicBezTo>
                <a:cubicBezTo>
                  <a:pt x="796916" y="813430"/>
                  <a:pt x="799248" y="836461"/>
                  <a:pt x="799248" y="859207"/>
                </a:cubicBezTo>
                <a:lnTo>
                  <a:pt x="799248" y="860754"/>
                </a:lnTo>
                <a:lnTo>
                  <a:pt x="793983" y="856659"/>
                </a:lnTo>
                <a:cubicBezTo>
                  <a:pt x="791242" y="855183"/>
                  <a:pt x="788606" y="854445"/>
                  <a:pt x="786076" y="854445"/>
                </a:cubicBezTo>
                <a:cubicBezTo>
                  <a:pt x="778511" y="853180"/>
                  <a:pt x="772806" y="851270"/>
                  <a:pt x="768961" y="848715"/>
                </a:cubicBezTo>
                <a:cubicBezTo>
                  <a:pt x="767547" y="847996"/>
                  <a:pt x="766840" y="847599"/>
                  <a:pt x="766840" y="847524"/>
                </a:cubicBezTo>
                <a:lnTo>
                  <a:pt x="766840" y="789295"/>
                </a:lnTo>
                <a:cubicBezTo>
                  <a:pt x="771528" y="789295"/>
                  <a:pt x="773872" y="784582"/>
                  <a:pt x="773872" y="775157"/>
                </a:cubicBezTo>
                <a:cubicBezTo>
                  <a:pt x="773872" y="772329"/>
                  <a:pt x="769978" y="771597"/>
                  <a:pt x="762190" y="772961"/>
                </a:cubicBezTo>
                <a:cubicBezTo>
                  <a:pt x="760155" y="772961"/>
                  <a:pt x="760900" y="772081"/>
                  <a:pt x="764422" y="770320"/>
                </a:cubicBezTo>
                <a:cubicBezTo>
                  <a:pt x="769879" y="768980"/>
                  <a:pt x="774530" y="768311"/>
                  <a:pt x="778374" y="768311"/>
                </a:cubicBezTo>
                <a:close/>
                <a:moveTo>
                  <a:pt x="1357093" y="702677"/>
                </a:moveTo>
                <a:cubicBezTo>
                  <a:pt x="1345038" y="705108"/>
                  <a:pt x="1339010" y="709685"/>
                  <a:pt x="1339010" y="716407"/>
                </a:cubicBezTo>
                <a:cubicBezTo>
                  <a:pt x="1354563" y="744436"/>
                  <a:pt x="1362339" y="767914"/>
                  <a:pt x="1362339" y="786840"/>
                </a:cubicBezTo>
                <a:cubicBezTo>
                  <a:pt x="1362339" y="788105"/>
                  <a:pt x="1362041" y="789630"/>
                  <a:pt x="1361446" y="791416"/>
                </a:cubicBezTo>
                <a:cubicBezTo>
                  <a:pt x="1362140" y="791416"/>
                  <a:pt x="1360156" y="791416"/>
                  <a:pt x="1355493" y="791416"/>
                </a:cubicBezTo>
                <a:cubicBezTo>
                  <a:pt x="1337658" y="793053"/>
                  <a:pt x="1320357" y="795385"/>
                  <a:pt x="1303589" y="798411"/>
                </a:cubicBezTo>
                <a:cubicBezTo>
                  <a:pt x="1297636" y="798411"/>
                  <a:pt x="1294659" y="802330"/>
                  <a:pt x="1294659" y="810168"/>
                </a:cubicBezTo>
                <a:cubicBezTo>
                  <a:pt x="1294659" y="822720"/>
                  <a:pt x="1299769" y="828995"/>
                  <a:pt x="1309989" y="828995"/>
                </a:cubicBezTo>
                <a:cubicBezTo>
                  <a:pt x="1322465" y="825895"/>
                  <a:pt x="1338415" y="824344"/>
                  <a:pt x="1357837" y="824344"/>
                </a:cubicBezTo>
                <a:lnTo>
                  <a:pt x="1365147" y="824344"/>
                </a:lnTo>
                <a:lnTo>
                  <a:pt x="1366515" y="836558"/>
                </a:lnTo>
                <a:cubicBezTo>
                  <a:pt x="1366856" y="840284"/>
                  <a:pt x="1367027" y="843171"/>
                  <a:pt x="1367027" y="845217"/>
                </a:cubicBezTo>
                <a:cubicBezTo>
                  <a:pt x="1367027" y="848938"/>
                  <a:pt x="1367821" y="854829"/>
                  <a:pt x="1369408" y="862891"/>
                </a:cubicBezTo>
                <a:cubicBezTo>
                  <a:pt x="1370921" y="872143"/>
                  <a:pt x="1371678" y="878704"/>
                  <a:pt x="1371678" y="882573"/>
                </a:cubicBezTo>
                <a:cubicBezTo>
                  <a:pt x="1371678" y="883243"/>
                  <a:pt x="1371107" y="884148"/>
                  <a:pt x="1369966" y="885289"/>
                </a:cubicBezTo>
                <a:cubicBezTo>
                  <a:pt x="1358879" y="886679"/>
                  <a:pt x="1348895" y="888849"/>
                  <a:pt x="1340015" y="891801"/>
                </a:cubicBezTo>
                <a:cubicBezTo>
                  <a:pt x="1339444" y="891801"/>
                  <a:pt x="1337299" y="891801"/>
                  <a:pt x="1333578" y="891801"/>
                </a:cubicBezTo>
                <a:cubicBezTo>
                  <a:pt x="1282728" y="900309"/>
                  <a:pt x="1257303" y="910131"/>
                  <a:pt x="1257303" y="921269"/>
                </a:cubicBezTo>
                <a:cubicBezTo>
                  <a:pt x="1259536" y="930298"/>
                  <a:pt x="1264621" y="936114"/>
                  <a:pt x="1272558" y="938719"/>
                </a:cubicBezTo>
                <a:lnTo>
                  <a:pt x="1276874" y="938682"/>
                </a:lnTo>
                <a:lnTo>
                  <a:pt x="1353000" y="921385"/>
                </a:lnTo>
                <a:lnTo>
                  <a:pt x="1353000" y="923389"/>
                </a:lnTo>
                <a:cubicBezTo>
                  <a:pt x="1356125" y="933063"/>
                  <a:pt x="1356944" y="938446"/>
                  <a:pt x="1355456" y="939537"/>
                </a:cubicBezTo>
                <a:cubicBezTo>
                  <a:pt x="1350743" y="967765"/>
                  <a:pt x="1335141" y="999800"/>
                  <a:pt x="1308649" y="1035643"/>
                </a:cubicBezTo>
                <a:cubicBezTo>
                  <a:pt x="1308649" y="1036983"/>
                  <a:pt x="1307744" y="1038558"/>
                  <a:pt x="1305933" y="1040368"/>
                </a:cubicBezTo>
                <a:cubicBezTo>
                  <a:pt x="1302188" y="1042254"/>
                  <a:pt x="1299397" y="1045044"/>
                  <a:pt x="1297561" y="1048740"/>
                </a:cubicBezTo>
                <a:cubicBezTo>
                  <a:pt x="1296024" y="1050278"/>
                  <a:pt x="1294510" y="1052535"/>
                  <a:pt x="1293022" y="1055512"/>
                </a:cubicBezTo>
                <a:cubicBezTo>
                  <a:pt x="1282108" y="1075827"/>
                  <a:pt x="1277296" y="1087398"/>
                  <a:pt x="1278586" y="1090226"/>
                </a:cubicBezTo>
                <a:cubicBezTo>
                  <a:pt x="1278586" y="1085587"/>
                  <a:pt x="1275423" y="1083268"/>
                  <a:pt x="1269098" y="1083268"/>
                </a:cubicBezTo>
                <a:cubicBezTo>
                  <a:pt x="1258110" y="1083268"/>
                  <a:pt x="1253397" y="1091379"/>
                  <a:pt x="1254959" y="1107601"/>
                </a:cubicBezTo>
                <a:cubicBezTo>
                  <a:pt x="1254959" y="1108544"/>
                  <a:pt x="1254959" y="1109015"/>
                  <a:pt x="1254959" y="1109015"/>
                </a:cubicBezTo>
                <a:cubicBezTo>
                  <a:pt x="1254959" y="1120004"/>
                  <a:pt x="1259672" y="1125498"/>
                  <a:pt x="1269098" y="1125498"/>
                </a:cubicBezTo>
                <a:cubicBezTo>
                  <a:pt x="1272670" y="1125498"/>
                  <a:pt x="1274456" y="1125498"/>
                  <a:pt x="1274456" y="1125498"/>
                </a:cubicBezTo>
                <a:cubicBezTo>
                  <a:pt x="1280459" y="1119495"/>
                  <a:pt x="1287503" y="1112451"/>
                  <a:pt x="1295589" y="1104364"/>
                </a:cubicBezTo>
                <a:cubicBezTo>
                  <a:pt x="1303378" y="1095038"/>
                  <a:pt x="1308848" y="1088787"/>
                  <a:pt x="1311998" y="1085612"/>
                </a:cubicBezTo>
                <a:cubicBezTo>
                  <a:pt x="1323755" y="1069154"/>
                  <a:pt x="1335320" y="1051797"/>
                  <a:pt x="1346693" y="1033541"/>
                </a:cubicBezTo>
                <a:lnTo>
                  <a:pt x="1374022" y="986720"/>
                </a:lnTo>
                <a:lnTo>
                  <a:pt x="1374022" y="999292"/>
                </a:lnTo>
                <a:cubicBezTo>
                  <a:pt x="1374022" y="1017040"/>
                  <a:pt x="1373709" y="1034270"/>
                  <a:pt x="1373082" y="1050982"/>
                </a:cubicBezTo>
                <a:lnTo>
                  <a:pt x="1371214" y="1083187"/>
                </a:lnTo>
                <a:lnTo>
                  <a:pt x="1369631" y="1076608"/>
                </a:lnTo>
                <a:cubicBezTo>
                  <a:pt x="1366283" y="1061353"/>
                  <a:pt x="1360044" y="1050327"/>
                  <a:pt x="1350916" y="1043531"/>
                </a:cubicBezTo>
                <a:lnTo>
                  <a:pt x="1343661" y="1054581"/>
                </a:lnTo>
                <a:cubicBezTo>
                  <a:pt x="1343661" y="1058203"/>
                  <a:pt x="1343661" y="1062345"/>
                  <a:pt x="1343661" y="1067009"/>
                </a:cubicBezTo>
                <a:cubicBezTo>
                  <a:pt x="1343661" y="1074797"/>
                  <a:pt x="1343661" y="1081470"/>
                  <a:pt x="1343661" y="1087026"/>
                </a:cubicBezTo>
                <a:cubicBezTo>
                  <a:pt x="1343661" y="1087026"/>
                  <a:pt x="1344479" y="1090288"/>
                  <a:pt x="1346117" y="1096811"/>
                </a:cubicBezTo>
                <a:cubicBezTo>
                  <a:pt x="1349168" y="1108966"/>
                  <a:pt x="1350693" y="1116680"/>
                  <a:pt x="1350693" y="1119954"/>
                </a:cubicBezTo>
                <a:cubicBezTo>
                  <a:pt x="1358407" y="1139228"/>
                  <a:pt x="1367015" y="1148864"/>
                  <a:pt x="1376515" y="1148864"/>
                </a:cubicBezTo>
                <a:cubicBezTo>
                  <a:pt x="1378499" y="1148839"/>
                  <a:pt x="1379491" y="1148827"/>
                  <a:pt x="1379491" y="1148827"/>
                </a:cubicBezTo>
                <a:cubicBezTo>
                  <a:pt x="1390579" y="1146644"/>
                  <a:pt x="1398194" y="1138335"/>
                  <a:pt x="1402336" y="1123898"/>
                </a:cubicBezTo>
                <a:cubicBezTo>
                  <a:pt x="1402336" y="1113703"/>
                  <a:pt x="1403068" y="1100408"/>
                  <a:pt x="1404532" y="1084012"/>
                </a:cubicBezTo>
                <a:cubicBezTo>
                  <a:pt x="1406894" y="1041708"/>
                  <a:pt x="1407945" y="1008710"/>
                  <a:pt x="1407685" y="985018"/>
                </a:cubicBezTo>
                <a:lnTo>
                  <a:pt x="1407066" y="966746"/>
                </a:lnTo>
                <a:lnTo>
                  <a:pt x="1411082" y="968436"/>
                </a:lnTo>
                <a:cubicBezTo>
                  <a:pt x="1424258" y="975426"/>
                  <a:pt x="1448380" y="991367"/>
                  <a:pt x="1483448" y="1016258"/>
                </a:cubicBezTo>
                <a:cubicBezTo>
                  <a:pt x="1493519" y="1022980"/>
                  <a:pt x="1507744" y="1032468"/>
                  <a:pt x="1526124" y="1044722"/>
                </a:cubicBezTo>
                <a:cubicBezTo>
                  <a:pt x="1538948" y="1054321"/>
                  <a:pt x="1546911" y="1059902"/>
                  <a:pt x="1550011" y="1061465"/>
                </a:cubicBezTo>
                <a:cubicBezTo>
                  <a:pt x="1561843" y="1069923"/>
                  <a:pt x="1568367" y="1074152"/>
                  <a:pt x="1569582" y="1074152"/>
                </a:cubicBezTo>
                <a:cubicBezTo>
                  <a:pt x="1569111" y="1073681"/>
                  <a:pt x="1569520" y="1074710"/>
                  <a:pt x="1570810" y="1077241"/>
                </a:cubicBezTo>
                <a:cubicBezTo>
                  <a:pt x="1573687" y="1082970"/>
                  <a:pt x="1578177" y="1085835"/>
                  <a:pt x="1584279" y="1085835"/>
                </a:cubicBezTo>
                <a:cubicBezTo>
                  <a:pt x="1598393" y="1085835"/>
                  <a:pt x="1605450" y="1081891"/>
                  <a:pt x="1605450" y="1074004"/>
                </a:cubicBezTo>
                <a:lnTo>
                  <a:pt x="1605450" y="1055437"/>
                </a:lnTo>
                <a:cubicBezTo>
                  <a:pt x="1597463" y="1051419"/>
                  <a:pt x="1589054" y="1046470"/>
                  <a:pt x="1580223" y="1040592"/>
                </a:cubicBezTo>
                <a:cubicBezTo>
                  <a:pt x="1573600" y="1035655"/>
                  <a:pt x="1568714" y="1032394"/>
                  <a:pt x="1565564" y="1030806"/>
                </a:cubicBezTo>
                <a:cubicBezTo>
                  <a:pt x="1559040" y="1025920"/>
                  <a:pt x="1549850" y="1018478"/>
                  <a:pt x="1537993" y="1008482"/>
                </a:cubicBezTo>
                <a:cubicBezTo>
                  <a:pt x="1519018" y="995410"/>
                  <a:pt x="1504222" y="985835"/>
                  <a:pt x="1493605" y="979758"/>
                </a:cubicBezTo>
                <a:cubicBezTo>
                  <a:pt x="1488620" y="976434"/>
                  <a:pt x="1481451" y="972428"/>
                  <a:pt x="1472100" y="967740"/>
                </a:cubicBezTo>
                <a:cubicBezTo>
                  <a:pt x="1443004" y="950898"/>
                  <a:pt x="1421684" y="935705"/>
                  <a:pt x="1408141" y="922162"/>
                </a:cubicBezTo>
                <a:lnTo>
                  <a:pt x="1406987" y="922162"/>
                </a:lnTo>
                <a:cubicBezTo>
                  <a:pt x="1406987" y="922881"/>
                  <a:pt x="1407769" y="920909"/>
                  <a:pt x="1409331" y="916246"/>
                </a:cubicBezTo>
                <a:cubicBezTo>
                  <a:pt x="1409331" y="909350"/>
                  <a:pt x="1409331" y="906832"/>
                  <a:pt x="1409331" y="908693"/>
                </a:cubicBezTo>
                <a:lnTo>
                  <a:pt x="1463021" y="890015"/>
                </a:lnTo>
                <a:cubicBezTo>
                  <a:pt x="1463021" y="888030"/>
                  <a:pt x="1463827" y="886629"/>
                  <a:pt x="1465440" y="885810"/>
                </a:cubicBezTo>
                <a:cubicBezTo>
                  <a:pt x="1471616" y="875516"/>
                  <a:pt x="1474704" y="868174"/>
                  <a:pt x="1474704" y="863784"/>
                </a:cubicBezTo>
                <a:cubicBezTo>
                  <a:pt x="1472596" y="857409"/>
                  <a:pt x="1467511" y="852212"/>
                  <a:pt x="1459449" y="848194"/>
                </a:cubicBezTo>
                <a:cubicBezTo>
                  <a:pt x="1448386" y="844548"/>
                  <a:pt x="1441788" y="849037"/>
                  <a:pt x="1439655" y="861663"/>
                </a:cubicBezTo>
                <a:lnTo>
                  <a:pt x="1406987" y="873699"/>
                </a:lnTo>
                <a:lnTo>
                  <a:pt x="1406987" y="870369"/>
                </a:lnTo>
                <a:cubicBezTo>
                  <a:pt x="1405325" y="867021"/>
                  <a:pt x="1403775" y="855908"/>
                  <a:pt x="1402336" y="837032"/>
                </a:cubicBezTo>
                <a:cubicBezTo>
                  <a:pt x="1402336" y="830037"/>
                  <a:pt x="1402336" y="825473"/>
                  <a:pt x="1402336" y="823340"/>
                </a:cubicBezTo>
                <a:cubicBezTo>
                  <a:pt x="1407645" y="822447"/>
                  <a:pt x="1413040" y="822000"/>
                  <a:pt x="1418522" y="822000"/>
                </a:cubicBezTo>
                <a:lnTo>
                  <a:pt x="1430073" y="822000"/>
                </a:lnTo>
                <a:lnTo>
                  <a:pt x="1430872" y="829063"/>
                </a:lnTo>
                <a:cubicBezTo>
                  <a:pt x="1432504" y="835244"/>
                  <a:pt x="1436586" y="838334"/>
                  <a:pt x="1443115" y="838334"/>
                </a:cubicBezTo>
                <a:cubicBezTo>
                  <a:pt x="1455270" y="834291"/>
                  <a:pt x="1465018" y="822199"/>
                  <a:pt x="1472360" y="802057"/>
                </a:cubicBezTo>
                <a:cubicBezTo>
                  <a:pt x="1472360" y="796526"/>
                  <a:pt x="1469346" y="793773"/>
                  <a:pt x="1463319" y="793797"/>
                </a:cubicBezTo>
                <a:cubicBezTo>
                  <a:pt x="1439903" y="790647"/>
                  <a:pt x="1417554" y="789060"/>
                  <a:pt x="1396272" y="789035"/>
                </a:cubicBezTo>
                <a:cubicBezTo>
                  <a:pt x="1396966" y="791193"/>
                  <a:pt x="1395800" y="784731"/>
                  <a:pt x="1392774" y="769650"/>
                </a:cubicBezTo>
                <a:cubicBezTo>
                  <a:pt x="1384489" y="725002"/>
                  <a:pt x="1372596" y="702677"/>
                  <a:pt x="1357093" y="702677"/>
                </a:cubicBezTo>
                <a:close/>
                <a:moveTo>
                  <a:pt x="591595" y="695682"/>
                </a:moveTo>
                <a:cubicBezTo>
                  <a:pt x="581425" y="695682"/>
                  <a:pt x="574381" y="702553"/>
                  <a:pt x="570462" y="716295"/>
                </a:cubicBezTo>
                <a:cubicBezTo>
                  <a:pt x="570462" y="722844"/>
                  <a:pt x="570462" y="729231"/>
                  <a:pt x="570462" y="735457"/>
                </a:cubicBezTo>
                <a:cubicBezTo>
                  <a:pt x="570462" y="742576"/>
                  <a:pt x="572049" y="752510"/>
                  <a:pt x="575224" y="765260"/>
                </a:cubicBezTo>
                <a:cubicBezTo>
                  <a:pt x="575968" y="771188"/>
                  <a:pt x="576526" y="776338"/>
                  <a:pt x="576898" y="780710"/>
                </a:cubicBezTo>
                <a:lnTo>
                  <a:pt x="577435" y="791072"/>
                </a:lnTo>
                <a:lnTo>
                  <a:pt x="565811" y="794309"/>
                </a:lnTo>
                <a:cubicBezTo>
                  <a:pt x="560726" y="795481"/>
                  <a:pt x="556869" y="796067"/>
                  <a:pt x="554239" y="796067"/>
                </a:cubicBezTo>
                <a:cubicBezTo>
                  <a:pt x="552776" y="796067"/>
                  <a:pt x="552714" y="794442"/>
                  <a:pt x="554053" y="791193"/>
                </a:cubicBezTo>
                <a:cubicBezTo>
                  <a:pt x="555839" y="781990"/>
                  <a:pt x="552788" y="777389"/>
                  <a:pt x="544900" y="777389"/>
                </a:cubicBezTo>
                <a:cubicBezTo>
                  <a:pt x="538600" y="777389"/>
                  <a:pt x="535450" y="777389"/>
                  <a:pt x="535450" y="777389"/>
                </a:cubicBezTo>
                <a:cubicBezTo>
                  <a:pt x="535450" y="780887"/>
                  <a:pt x="533589" y="783875"/>
                  <a:pt x="529869" y="786356"/>
                </a:cubicBezTo>
                <a:cubicBezTo>
                  <a:pt x="521138" y="796824"/>
                  <a:pt x="516772" y="803992"/>
                  <a:pt x="516772" y="807862"/>
                </a:cubicBezTo>
                <a:cubicBezTo>
                  <a:pt x="516772" y="821951"/>
                  <a:pt x="529261" y="828995"/>
                  <a:pt x="554239" y="828995"/>
                </a:cubicBezTo>
                <a:cubicBezTo>
                  <a:pt x="558158" y="828995"/>
                  <a:pt x="563231" y="828214"/>
                  <a:pt x="569457" y="826651"/>
                </a:cubicBezTo>
                <a:cubicBezTo>
                  <a:pt x="574145" y="825113"/>
                  <a:pt x="577643" y="824344"/>
                  <a:pt x="579949" y="824344"/>
                </a:cubicBezTo>
                <a:cubicBezTo>
                  <a:pt x="579850" y="824344"/>
                  <a:pt x="579801" y="828189"/>
                  <a:pt x="579801" y="835879"/>
                </a:cubicBezTo>
                <a:cubicBezTo>
                  <a:pt x="579801" y="837416"/>
                  <a:pt x="579801" y="839599"/>
                  <a:pt x="579801" y="842427"/>
                </a:cubicBezTo>
                <a:cubicBezTo>
                  <a:pt x="578238" y="848033"/>
                  <a:pt x="578238" y="851989"/>
                  <a:pt x="579801" y="854296"/>
                </a:cubicBezTo>
                <a:cubicBezTo>
                  <a:pt x="577023" y="856330"/>
                  <a:pt x="571640" y="866153"/>
                  <a:pt x="563653" y="883764"/>
                </a:cubicBezTo>
                <a:cubicBezTo>
                  <a:pt x="562363" y="886344"/>
                  <a:pt x="561718" y="887634"/>
                  <a:pt x="561718" y="887634"/>
                </a:cubicBezTo>
                <a:cubicBezTo>
                  <a:pt x="561098" y="888254"/>
                  <a:pt x="558431" y="890920"/>
                  <a:pt x="553718" y="895633"/>
                </a:cubicBezTo>
                <a:cubicBezTo>
                  <a:pt x="552131" y="896427"/>
                  <a:pt x="547195" y="897518"/>
                  <a:pt x="538910" y="898907"/>
                </a:cubicBezTo>
                <a:cubicBezTo>
                  <a:pt x="519463" y="902826"/>
                  <a:pt x="509740" y="910603"/>
                  <a:pt x="509740" y="922236"/>
                </a:cubicBezTo>
                <a:cubicBezTo>
                  <a:pt x="509740" y="930124"/>
                  <a:pt x="512902" y="934068"/>
                  <a:pt x="519227" y="934068"/>
                </a:cubicBezTo>
                <a:cubicBezTo>
                  <a:pt x="523891" y="934068"/>
                  <a:pt x="528566" y="934068"/>
                  <a:pt x="533255" y="934068"/>
                </a:cubicBezTo>
                <a:cubicBezTo>
                  <a:pt x="538736" y="934068"/>
                  <a:pt x="546476" y="932394"/>
                  <a:pt x="556472" y="929045"/>
                </a:cubicBezTo>
                <a:cubicBezTo>
                  <a:pt x="560813" y="927606"/>
                  <a:pt x="563954" y="926527"/>
                  <a:pt x="565895" y="925808"/>
                </a:cubicBezTo>
                <a:lnTo>
                  <a:pt x="567184" y="925182"/>
                </a:lnTo>
                <a:lnTo>
                  <a:pt x="567157" y="925266"/>
                </a:lnTo>
                <a:cubicBezTo>
                  <a:pt x="565877" y="928041"/>
                  <a:pt x="563315" y="932326"/>
                  <a:pt x="559474" y="938121"/>
                </a:cubicBezTo>
                <a:lnTo>
                  <a:pt x="552834" y="947826"/>
                </a:lnTo>
                <a:lnTo>
                  <a:pt x="547244" y="947834"/>
                </a:lnTo>
                <a:cubicBezTo>
                  <a:pt x="545682" y="947834"/>
                  <a:pt x="543239" y="947847"/>
                  <a:pt x="539915" y="947872"/>
                </a:cubicBezTo>
                <a:cubicBezTo>
                  <a:pt x="518260" y="949856"/>
                  <a:pt x="507433" y="955326"/>
                  <a:pt x="507433" y="964280"/>
                </a:cubicBezTo>
                <a:lnTo>
                  <a:pt x="507433" y="972503"/>
                </a:lnTo>
                <a:lnTo>
                  <a:pt x="532633" y="977543"/>
                </a:lnTo>
                <a:lnTo>
                  <a:pt x="530590" y="984374"/>
                </a:lnTo>
                <a:cubicBezTo>
                  <a:pt x="525557" y="994778"/>
                  <a:pt x="512977" y="1011161"/>
                  <a:pt x="492848" y="1033522"/>
                </a:cubicBezTo>
                <a:cubicBezTo>
                  <a:pt x="481165" y="1045205"/>
                  <a:pt x="475013" y="1051667"/>
                  <a:pt x="474393" y="1052907"/>
                </a:cubicBezTo>
                <a:cubicBezTo>
                  <a:pt x="473823" y="1052907"/>
                  <a:pt x="471491" y="1054929"/>
                  <a:pt x="467398" y="1058972"/>
                </a:cubicBezTo>
                <a:cubicBezTo>
                  <a:pt x="467423" y="1058005"/>
                  <a:pt x="464322" y="1056739"/>
                  <a:pt x="458096" y="1055177"/>
                </a:cubicBezTo>
                <a:cubicBezTo>
                  <a:pt x="453632" y="1060683"/>
                  <a:pt x="451399" y="1067740"/>
                  <a:pt x="451399" y="1076348"/>
                </a:cubicBezTo>
                <a:cubicBezTo>
                  <a:pt x="451399" y="1085773"/>
                  <a:pt x="457303" y="1089705"/>
                  <a:pt x="469110" y="1088142"/>
                </a:cubicBezTo>
                <a:cubicBezTo>
                  <a:pt x="469829" y="1088142"/>
                  <a:pt x="470189" y="1088142"/>
                  <a:pt x="470189" y="1088142"/>
                </a:cubicBezTo>
                <a:cubicBezTo>
                  <a:pt x="471751" y="1088142"/>
                  <a:pt x="474840" y="1088142"/>
                  <a:pt x="479453" y="1088142"/>
                </a:cubicBezTo>
                <a:cubicBezTo>
                  <a:pt x="495006" y="1077774"/>
                  <a:pt x="508487" y="1066897"/>
                  <a:pt x="519897" y="1055512"/>
                </a:cubicBezTo>
                <a:cubicBezTo>
                  <a:pt x="544628" y="1016866"/>
                  <a:pt x="559250" y="995844"/>
                  <a:pt x="563764" y="992446"/>
                </a:cubicBezTo>
                <a:cubicBezTo>
                  <a:pt x="576316" y="999391"/>
                  <a:pt x="589065" y="1009338"/>
                  <a:pt x="602013" y="1022286"/>
                </a:cubicBezTo>
                <a:cubicBezTo>
                  <a:pt x="603129" y="1024543"/>
                  <a:pt x="604283" y="1027445"/>
                  <a:pt x="605473" y="1030992"/>
                </a:cubicBezTo>
                <a:cubicBezTo>
                  <a:pt x="605473" y="1040120"/>
                  <a:pt x="610521" y="1045949"/>
                  <a:pt x="620617" y="1048480"/>
                </a:cubicBezTo>
                <a:cubicBezTo>
                  <a:pt x="625082" y="1048480"/>
                  <a:pt x="628765" y="1047016"/>
                  <a:pt x="631667" y="1044089"/>
                </a:cubicBezTo>
                <a:cubicBezTo>
                  <a:pt x="631816" y="1043891"/>
                  <a:pt x="631890" y="1043791"/>
                  <a:pt x="631890" y="1043791"/>
                </a:cubicBezTo>
                <a:cubicBezTo>
                  <a:pt x="631717" y="1043791"/>
                  <a:pt x="656546" y="1057707"/>
                  <a:pt x="706379" y="1085538"/>
                </a:cubicBezTo>
                <a:lnTo>
                  <a:pt x="904618" y="1201177"/>
                </a:lnTo>
                <a:cubicBezTo>
                  <a:pt x="907098" y="1203658"/>
                  <a:pt x="915321" y="1204898"/>
                  <a:pt x="929286" y="1204898"/>
                </a:cubicBezTo>
                <a:cubicBezTo>
                  <a:pt x="940200" y="1200507"/>
                  <a:pt x="946761" y="1192793"/>
                  <a:pt x="948969" y="1181755"/>
                </a:cubicBezTo>
                <a:cubicBezTo>
                  <a:pt x="948969" y="1175926"/>
                  <a:pt x="940027" y="1164888"/>
                  <a:pt x="922142" y="1148641"/>
                </a:cubicBezTo>
                <a:cubicBezTo>
                  <a:pt x="916289" y="1140852"/>
                  <a:pt x="912084" y="1136958"/>
                  <a:pt x="909529" y="1136958"/>
                </a:cubicBezTo>
                <a:cubicBezTo>
                  <a:pt x="904816" y="1133832"/>
                  <a:pt x="897635" y="1132270"/>
                  <a:pt x="887986" y="1132270"/>
                </a:cubicBezTo>
                <a:lnTo>
                  <a:pt x="887986" y="1143730"/>
                </a:lnTo>
                <a:lnTo>
                  <a:pt x="902280" y="1168729"/>
                </a:lnTo>
                <a:lnTo>
                  <a:pt x="836231" y="1137925"/>
                </a:lnTo>
                <a:cubicBezTo>
                  <a:pt x="826756" y="1131625"/>
                  <a:pt x="807780" y="1118726"/>
                  <a:pt x="779305" y="1099230"/>
                </a:cubicBezTo>
                <a:cubicBezTo>
                  <a:pt x="774865" y="1094815"/>
                  <a:pt x="770722" y="1092607"/>
                  <a:pt x="766878" y="1092607"/>
                </a:cubicBezTo>
                <a:lnTo>
                  <a:pt x="722608" y="1065276"/>
                </a:lnTo>
                <a:lnTo>
                  <a:pt x="724782" y="1064444"/>
                </a:lnTo>
                <a:cubicBezTo>
                  <a:pt x="733963" y="1059016"/>
                  <a:pt x="749409" y="1045447"/>
                  <a:pt x="771119" y="1023737"/>
                </a:cubicBezTo>
                <a:cubicBezTo>
                  <a:pt x="780458" y="1014075"/>
                  <a:pt x="787419" y="1007025"/>
                  <a:pt x="792002" y="1002585"/>
                </a:cubicBezTo>
                <a:lnTo>
                  <a:pt x="796941" y="998022"/>
                </a:lnTo>
                <a:lnTo>
                  <a:pt x="796941" y="998743"/>
                </a:lnTo>
                <a:cubicBezTo>
                  <a:pt x="796941" y="999890"/>
                  <a:pt x="796941" y="1001636"/>
                  <a:pt x="796941" y="1003980"/>
                </a:cubicBezTo>
                <a:lnTo>
                  <a:pt x="796321" y="1027544"/>
                </a:lnTo>
                <a:lnTo>
                  <a:pt x="793667" y="1024890"/>
                </a:lnTo>
                <a:cubicBezTo>
                  <a:pt x="783397" y="1024890"/>
                  <a:pt x="779032" y="1029256"/>
                  <a:pt x="780570" y="1037987"/>
                </a:cubicBezTo>
                <a:cubicBezTo>
                  <a:pt x="780570" y="1038657"/>
                  <a:pt x="780570" y="1038992"/>
                  <a:pt x="780570" y="1038992"/>
                </a:cubicBezTo>
                <a:cubicBezTo>
                  <a:pt x="780570" y="1059232"/>
                  <a:pt x="785977" y="1077451"/>
                  <a:pt x="796792" y="1093649"/>
                </a:cubicBezTo>
                <a:cubicBezTo>
                  <a:pt x="801927" y="1096204"/>
                  <a:pt x="805908" y="1097481"/>
                  <a:pt x="808735" y="1097481"/>
                </a:cubicBezTo>
                <a:cubicBezTo>
                  <a:pt x="812307" y="1097481"/>
                  <a:pt x="814093" y="1097481"/>
                  <a:pt x="814093" y="1097481"/>
                </a:cubicBezTo>
                <a:lnTo>
                  <a:pt x="829422" y="1082189"/>
                </a:lnTo>
                <a:cubicBezTo>
                  <a:pt x="831283" y="1069092"/>
                  <a:pt x="832213" y="1060138"/>
                  <a:pt x="832213" y="1055326"/>
                </a:cubicBezTo>
                <a:cubicBezTo>
                  <a:pt x="832139" y="1053391"/>
                  <a:pt x="831370" y="1049422"/>
                  <a:pt x="829906" y="1043419"/>
                </a:cubicBezTo>
                <a:cubicBezTo>
                  <a:pt x="829906" y="1042105"/>
                  <a:pt x="830675" y="1041447"/>
                  <a:pt x="832213" y="1041447"/>
                </a:cubicBezTo>
                <a:cubicBezTo>
                  <a:pt x="832213" y="1035147"/>
                  <a:pt x="832213" y="1029653"/>
                  <a:pt x="832213" y="1024965"/>
                </a:cubicBezTo>
                <a:cubicBezTo>
                  <a:pt x="832163" y="1022087"/>
                  <a:pt x="832945" y="1010975"/>
                  <a:pt x="834557" y="991627"/>
                </a:cubicBezTo>
                <a:cubicBezTo>
                  <a:pt x="834557" y="974958"/>
                  <a:pt x="834557" y="965061"/>
                  <a:pt x="834557" y="961936"/>
                </a:cubicBezTo>
                <a:lnTo>
                  <a:pt x="834557" y="954941"/>
                </a:lnTo>
                <a:cubicBezTo>
                  <a:pt x="834557" y="939364"/>
                  <a:pt x="834557" y="927730"/>
                  <a:pt x="834557" y="920041"/>
                </a:cubicBezTo>
                <a:cubicBezTo>
                  <a:pt x="836120" y="920041"/>
                  <a:pt x="836901" y="916655"/>
                  <a:pt x="836901" y="909883"/>
                </a:cubicBezTo>
                <a:cubicBezTo>
                  <a:pt x="838464" y="906559"/>
                  <a:pt x="839245" y="904898"/>
                  <a:pt x="839245" y="904898"/>
                </a:cubicBezTo>
                <a:cubicBezTo>
                  <a:pt x="838824" y="901772"/>
                  <a:pt x="838410" y="898129"/>
                  <a:pt x="838003" y="893968"/>
                </a:cubicBezTo>
                <a:lnTo>
                  <a:pt x="837644" y="889753"/>
                </a:lnTo>
                <a:lnTo>
                  <a:pt x="838880" y="890703"/>
                </a:lnTo>
                <a:cubicBezTo>
                  <a:pt x="840940" y="891584"/>
                  <a:pt x="843344" y="892024"/>
                  <a:pt x="846091" y="892024"/>
                </a:cubicBezTo>
                <a:cubicBezTo>
                  <a:pt x="851226" y="892024"/>
                  <a:pt x="857576" y="888241"/>
                  <a:pt x="865141" y="880676"/>
                </a:cubicBezTo>
                <a:cubicBezTo>
                  <a:pt x="868465" y="877352"/>
                  <a:pt x="870313" y="875690"/>
                  <a:pt x="870685" y="875690"/>
                </a:cubicBezTo>
                <a:cubicBezTo>
                  <a:pt x="880706" y="872366"/>
                  <a:pt x="896333" y="866922"/>
                  <a:pt x="917566" y="859356"/>
                </a:cubicBezTo>
                <a:lnTo>
                  <a:pt x="939332" y="859356"/>
                </a:lnTo>
                <a:lnTo>
                  <a:pt x="939332" y="878964"/>
                </a:lnTo>
                <a:lnTo>
                  <a:pt x="937211" y="881122"/>
                </a:lnTo>
                <a:cubicBezTo>
                  <a:pt x="935525" y="887993"/>
                  <a:pt x="932486" y="896538"/>
                  <a:pt x="928096" y="906758"/>
                </a:cubicBezTo>
                <a:cubicBezTo>
                  <a:pt x="920580" y="918763"/>
                  <a:pt x="917231" y="923886"/>
                  <a:pt x="918050" y="922124"/>
                </a:cubicBezTo>
                <a:lnTo>
                  <a:pt x="915520" y="922906"/>
                </a:lnTo>
                <a:lnTo>
                  <a:pt x="889847" y="901512"/>
                </a:lnTo>
                <a:cubicBezTo>
                  <a:pt x="887366" y="896600"/>
                  <a:pt x="882021" y="894145"/>
                  <a:pt x="873811" y="894145"/>
                </a:cubicBezTo>
                <a:cubicBezTo>
                  <a:pt x="868155" y="890995"/>
                  <a:pt x="861210" y="893686"/>
                  <a:pt x="852975" y="902219"/>
                </a:cubicBezTo>
                <a:cubicBezTo>
                  <a:pt x="852975" y="904377"/>
                  <a:pt x="852193" y="907775"/>
                  <a:pt x="850631" y="912413"/>
                </a:cubicBezTo>
                <a:cubicBezTo>
                  <a:pt x="847505" y="926428"/>
                  <a:pt x="845943" y="939091"/>
                  <a:pt x="845943" y="950402"/>
                </a:cubicBezTo>
                <a:lnTo>
                  <a:pt x="864918" y="950402"/>
                </a:lnTo>
                <a:cubicBezTo>
                  <a:pt x="864918" y="944746"/>
                  <a:pt x="865551" y="940033"/>
                  <a:pt x="866816" y="936263"/>
                </a:cubicBezTo>
                <a:cubicBezTo>
                  <a:pt x="867981" y="932716"/>
                  <a:pt x="868564" y="930943"/>
                  <a:pt x="868564" y="930943"/>
                </a:cubicBezTo>
                <a:cubicBezTo>
                  <a:pt x="869383" y="930124"/>
                  <a:pt x="869445" y="929603"/>
                  <a:pt x="868750" y="929380"/>
                </a:cubicBezTo>
                <a:lnTo>
                  <a:pt x="896321" y="942625"/>
                </a:lnTo>
                <a:cubicBezTo>
                  <a:pt x="900091" y="944511"/>
                  <a:pt x="901976" y="947053"/>
                  <a:pt x="901976" y="950253"/>
                </a:cubicBezTo>
                <a:cubicBezTo>
                  <a:pt x="901976" y="951518"/>
                  <a:pt x="901307" y="954172"/>
                  <a:pt x="899967" y="958215"/>
                </a:cubicBezTo>
                <a:cubicBezTo>
                  <a:pt x="896643" y="963201"/>
                  <a:pt x="894981" y="967182"/>
                  <a:pt x="894981" y="970159"/>
                </a:cubicBezTo>
                <a:cubicBezTo>
                  <a:pt x="887639" y="978989"/>
                  <a:pt x="879937" y="989854"/>
                  <a:pt x="871876" y="1002752"/>
                </a:cubicBezTo>
                <a:cubicBezTo>
                  <a:pt x="870561" y="1005034"/>
                  <a:pt x="869420" y="1006187"/>
                  <a:pt x="868453" y="1006212"/>
                </a:cubicBezTo>
                <a:cubicBezTo>
                  <a:pt x="866245" y="1006212"/>
                  <a:pt x="864050" y="1004042"/>
                  <a:pt x="861867" y="999701"/>
                </a:cubicBezTo>
                <a:cubicBezTo>
                  <a:pt x="860776" y="998610"/>
                  <a:pt x="860230" y="995311"/>
                  <a:pt x="860230" y="989804"/>
                </a:cubicBezTo>
                <a:cubicBezTo>
                  <a:pt x="849167" y="995311"/>
                  <a:pt x="843636" y="1000036"/>
                  <a:pt x="843636" y="1003980"/>
                </a:cubicBezTo>
                <a:cubicBezTo>
                  <a:pt x="843636" y="1015018"/>
                  <a:pt x="848076" y="1025176"/>
                  <a:pt x="856956" y="1034452"/>
                </a:cubicBezTo>
                <a:cubicBezTo>
                  <a:pt x="859635" y="1032890"/>
                  <a:pt x="861904" y="1033448"/>
                  <a:pt x="863765" y="1036127"/>
                </a:cubicBezTo>
                <a:cubicBezTo>
                  <a:pt x="869767" y="1038136"/>
                  <a:pt x="873997" y="1039141"/>
                  <a:pt x="876452" y="1039141"/>
                </a:cubicBezTo>
                <a:cubicBezTo>
                  <a:pt x="885307" y="1039141"/>
                  <a:pt x="892761" y="1034118"/>
                  <a:pt x="898814" y="1024072"/>
                </a:cubicBezTo>
                <a:lnTo>
                  <a:pt x="924710" y="981730"/>
                </a:lnTo>
                <a:cubicBezTo>
                  <a:pt x="926421" y="978332"/>
                  <a:pt x="927277" y="976633"/>
                  <a:pt x="927277" y="976633"/>
                </a:cubicBezTo>
                <a:lnTo>
                  <a:pt x="926338" y="975126"/>
                </a:lnTo>
                <a:lnTo>
                  <a:pt x="930365" y="978828"/>
                </a:lnTo>
                <a:cubicBezTo>
                  <a:pt x="933751" y="981829"/>
                  <a:pt x="938067" y="985575"/>
                  <a:pt x="943313" y="990064"/>
                </a:cubicBezTo>
                <a:cubicBezTo>
                  <a:pt x="952913" y="999614"/>
                  <a:pt x="958481" y="1005171"/>
                  <a:pt x="960019" y="1006733"/>
                </a:cubicBezTo>
                <a:cubicBezTo>
                  <a:pt x="961359" y="1008073"/>
                  <a:pt x="964248" y="1011719"/>
                  <a:pt x="968688" y="1017672"/>
                </a:cubicBezTo>
                <a:cubicBezTo>
                  <a:pt x="982381" y="1038210"/>
                  <a:pt x="992885" y="1048480"/>
                  <a:pt x="1000203" y="1048480"/>
                </a:cubicBezTo>
                <a:cubicBezTo>
                  <a:pt x="1014292" y="1048480"/>
                  <a:pt x="1021336" y="1042204"/>
                  <a:pt x="1021336" y="1029653"/>
                </a:cubicBezTo>
                <a:cubicBezTo>
                  <a:pt x="1021336" y="1027147"/>
                  <a:pt x="1021336" y="1025895"/>
                  <a:pt x="1021336" y="1025895"/>
                </a:cubicBezTo>
                <a:lnTo>
                  <a:pt x="1008612" y="1015737"/>
                </a:lnTo>
                <a:lnTo>
                  <a:pt x="951313" y="956094"/>
                </a:lnTo>
                <a:cubicBezTo>
                  <a:pt x="951313" y="954507"/>
                  <a:pt x="948969" y="951382"/>
                  <a:pt x="944281" y="946718"/>
                </a:cubicBezTo>
                <a:cubicBezTo>
                  <a:pt x="944281" y="946718"/>
                  <a:pt x="944281" y="946681"/>
                  <a:pt x="944281" y="946607"/>
                </a:cubicBezTo>
                <a:cubicBezTo>
                  <a:pt x="945397" y="943258"/>
                  <a:pt x="948969" y="936313"/>
                  <a:pt x="954996" y="925771"/>
                </a:cubicBezTo>
                <a:cubicBezTo>
                  <a:pt x="968093" y="901264"/>
                  <a:pt x="974642" y="881742"/>
                  <a:pt x="974642" y="867207"/>
                </a:cubicBezTo>
                <a:cubicBezTo>
                  <a:pt x="976204" y="835333"/>
                  <a:pt x="964621" y="820959"/>
                  <a:pt x="939890" y="824084"/>
                </a:cubicBezTo>
                <a:cubicBezTo>
                  <a:pt x="916574" y="824084"/>
                  <a:pt x="886672" y="832021"/>
                  <a:pt x="850184" y="847896"/>
                </a:cubicBezTo>
                <a:lnTo>
                  <a:pt x="835379" y="857641"/>
                </a:lnTo>
                <a:lnTo>
                  <a:pt x="834557" y="842539"/>
                </a:lnTo>
                <a:cubicBezTo>
                  <a:pt x="834483" y="839264"/>
                  <a:pt x="833639" y="834390"/>
                  <a:pt x="832027" y="827916"/>
                </a:cubicBezTo>
                <a:cubicBezTo>
                  <a:pt x="828852" y="781358"/>
                  <a:pt x="821919" y="759927"/>
                  <a:pt x="811228" y="763622"/>
                </a:cubicBezTo>
                <a:cubicBezTo>
                  <a:pt x="813486" y="763622"/>
                  <a:pt x="821001" y="762035"/>
                  <a:pt x="833776" y="758860"/>
                </a:cubicBezTo>
                <a:cubicBezTo>
                  <a:pt x="845632" y="757372"/>
                  <a:pt x="854413" y="756628"/>
                  <a:pt x="860118" y="756628"/>
                </a:cubicBezTo>
                <a:cubicBezTo>
                  <a:pt x="864682" y="756628"/>
                  <a:pt x="866964" y="755797"/>
                  <a:pt x="866964" y="754135"/>
                </a:cubicBezTo>
                <a:cubicBezTo>
                  <a:pt x="866964" y="757285"/>
                  <a:pt x="863851" y="760410"/>
                  <a:pt x="857625" y="763511"/>
                </a:cubicBezTo>
                <a:cubicBezTo>
                  <a:pt x="857625" y="772937"/>
                  <a:pt x="861569" y="777650"/>
                  <a:pt x="869457" y="777650"/>
                </a:cubicBezTo>
                <a:cubicBezTo>
                  <a:pt x="893692" y="777650"/>
                  <a:pt x="907743" y="766115"/>
                  <a:pt x="911613" y="743047"/>
                </a:cubicBezTo>
                <a:cubicBezTo>
                  <a:pt x="911613" y="731711"/>
                  <a:pt x="903006" y="726043"/>
                  <a:pt x="885791" y="726043"/>
                </a:cubicBezTo>
                <a:cubicBezTo>
                  <a:pt x="865625" y="726043"/>
                  <a:pt x="853843" y="726899"/>
                  <a:pt x="850444" y="728611"/>
                </a:cubicBezTo>
                <a:cubicBezTo>
                  <a:pt x="764620" y="734861"/>
                  <a:pt x="710980" y="744238"/>
                  <a:pt x="689524" y="756739"/>
                </a:cubicBezTo>
                <a:cubicBezTo>
                  <a:pt x="689524" y="756739"/>
                  <a:pt x="689524" y="758537"/>
                  <a:pt x="689524" y="762134"/>
                </a:cubicBezTo>
                <a:cubicBezTo>
                  <a:pt x="687961" y="763697"/>
                  <a:pt x="687192" y="766004"/>
                  <a:pt x="687217" y="769055"/>
                </a:cubicBezTo>
                <a:cubicBezTo>
                  <a:pt x="689276" y="777662"/>
                  <a:pt x="693976" y="784409"/>
                  <a:pt x="701319" y="789295"/>
                </a:cubicBezTo>
                <a:cubicBezTo>
                  <a:pt x="705932" y="789295"/>
                  <a:pt x="711067" y="787398"/>
                  <a:pt x="716722" y="783603"/>
                </a:cubicBezTo>
                <a:cubicBezTo>
                  <a:pt x="720009" y="781618"/>
                  <a:pt x="722899" y="780130"/>
                  <a:pt x="725392" y="779138"/>
                </a:cubicBezTo>
                <a:lnTo>
                  <a:pt x="729615" y="778138"/>
                </a:lnTo>
                <a:lnTo>
                  <a:pt x="731075" y="815108"/>
                </a:lnTo>
                <a:cubicBezTo>
                  <a:pt x="731404" y="828310"/>
                  <a:pt x="731568" y="842229"/>
                  <a:pt x="731568" y="856863"/>
                </a:cubicBezTo>
                <a:cubicBezTo>
                  <a:pt x="731568" y="874003"/>
                  <a:pt x="731568" y="891131"/>
                  <a:pt x="731568" y="908246"/>
                </a:cubicBezTo>
                <a:lnTo>
                  <a:pt x="730951" y="911300"/>
                </a:lnTo>
                <a:lnTo>
                  <a:pt x="728145" y="905828"/>
                </a:lnTo>
                <a:cubicBezTo>
                  <a:pt x="722738" y="905828"/>
                  <a:pt x="719252" y="905828"/>
                  <a:pt x="717690" y="905828"/>
                </a:cubicBezTo>
                <a:cubicBezTo>
                  <a:pt x="708289" y="905828"/>
                  <a:pt x="696779" y="909722"/>
                  <a:pt x="683162" y="917511"/>
                </a:cubicBezTo>
                <a:cubicBezTo>
                  <a:pt x="681549" y="922372"/>
                  <a:pt x="678064" y="926813"/>
                  <a:pt x="672707" y="930831"/>
                </a:cubicBezTo>
                <a:cubicBezTo>
                  <a:pt x="668018" y="933981"/>
                  <a:pt x="665079" y="936176"/>
                  <a:pt x="663888" y="937417"/>
                </a:cubicBezTo>
                <a:cubicBezTo>
                  <a:pt x="647418" y="950662"/>
                  <a:pt x="639716" y="960348"/>
                  <a:pt x="640783" y="966475"/>
                </a:cubicBezTo>
                <a:lnTo>
                  <a:pt x="640783" y="936933"/>
                </a:lnTo>
                <a:cubicBezTo>
                  <a:pt x="643611" y="934105"/>
                  <a:pt x="645930" y="926254"/>
                  <a:pt x="647741" y="913381"/>
                </a:cubicBezTo>
                <a:cubicBezTo>
                  <a:pt x="649030" y="907006"/>
                  <a:pt x="649874" y="903409"/>
                  <a:pt x="650271" y="902591"/>
                </a:cubicBezTo>
                <a:cubicBezTo>
                  <a:pt x="685965" y="892892"/>
                  <a:pt x="703812" y="878431"/>
                  <a:pt x="703812" y="859207"/>
                </a:cubicBezTo>
                <a:cubicBezTo>
                  <a:pt x="703812" y="853949"/>
                  <a:pt x="698677" y="850030"/>
                  <a:pt x="688408" y="847450"/>
                </a:cubicBezTo>
                <a:cubicBezTo>
                  <a:pt x="683794" y="847450"/>
                  <a:pt x="681487" y="847450"/>
                  <a:pt x="681487" y="847450"/>
                </a:cubicBezTo>
                <a:cubicBezTo>
                  <a:pt x="674220" y="849261"/>
                  <a:pt x="663529" y="853304"/>
                  <a:pt x="649415" y="859579"/>
                </a:cubicBezTo>
                <a:cubicBezTo>
                  <a:pt x="633490" y="864367"/>
                  <a:pt x="622824" y="868100"/>
                  <a:pt x="617417" y="870779"/>
                </a:cubicBezTo>
                <a:lnTo>
                  <a:pt x="617305" y="870779"/>
                </a:lnTo>
                <a:cubicBezTo>
                  <a:pt x="615792" y="870779"/>
                  <a:pt x="613792" y="871213"/>
                  <a:pt x="611306" y="872081"/>
                </a:cubicBezTo>
                <a:lnTo>
                  <a:pt x="604027" y="875269"/>
                </a:lnTo>
                <a:lnTo>
                  <a:pt x="605771" y="871895"/>
                </a:lnTo>
                <a:cubicBezTo>
                  <a:pt x="607210" y="867554"/>
                  <a:pt x="608723" y="858178"/>
                  <a:pt x="610310" y="843766"/>
                </a:cubicBezTo>
                <a:cubicBezTo>
                  <a:pt x="611774" y="830645"/>
                  <a:pt x="613113" y="822868"/>
                  <a:pt x="614329" y="820438"/>
                </a:cubicBezTo>
                <a:cubicBezTo>
                  <a:pt x="614056" y="819917"/>
                  <a:pt x="614602" y="820438"/>
                  <a:pt x="615966" y="822000"/>
                </a:cubicBezTo>
                <a:cubicBezTo>
                  <a:pt x="618397" y="822000"/>
                  <a:pt x="619612" y="822000"/>
                  <a:pt x="619612" y="822000"/>
                </a:cubicBezTo>
                <a:cubicBezTo>
                  <a:pt x="621175" y="822000"/>
                  <a:pt x="625206" y="822000"/>
                  <a:pt x="631704" y="822000"/>
                </a:cubicBezTo>
                <a:cubicBezTo>
                  <a:pt x="670449" y="818478"/>
                  <a:pt x="689822" y="806435"/>
                  <a:pt x="689822" y="785872"/>
                </a:cubicBezTo>
                <a:cubicBezTo>
                  <a:pt x="680793" y="775008"/>
                  <a:pt x="665042" y="764404"/>
                  <a:pt x="642569" y="754060"/>
                </a:cubicBezTo>
                <a:cubicBezTo>
                  <a:pt x="633416" y="754060"/>
                  <a:pt x="628839" y="758699"/>
                  <a:pt x="628839" y="767976"/>
                </a:cubicBezTo>
                <a:cubicBezTo>
                  <a:pt x="636926" y="772044"/>
                  <a:pt x="645483" y="777389"/>
                  <a:pt x="654512" y="784012"/>
                </a:cubicBezTo>
                <a:cubicBezTo>
                  <a:pt x="651337" y="784409"/>
                  <a:pt x="637645" y="785314"/>
                  <a:pt x="613436" y="786728"/>
                </a:cubicBezTo>
                <a:cubicBezTo>
                  <a:pt x="611327" y="786728"/>
                  <a:pt x="610323" y="786728"/>
                  <a:pt x="610422" y="786728"/>
                </a:cubicBezTo>
                <a:cubicBezTo>
                  <a:pt x="610422" y="785041"/>
                  <a:pt x="609591" y="780911"/>
                  <a:pt x="607929" y="774338"/>
                </a:cubicBezTo>
                <a:cubicBezTo>
                  <a:pt x="606490" y="762680"/>
                  <a:pt x="605771" y="752832"/>
                  <a:pt x="605771" y="744796"/>
                </a:cubicBezTo>
                <a:lnTo>
                  <a:pt x="605771" y="741747"/>
                </a:lnTo>
                <a:lnTo>
                  <a:pt x="606406" y="742470"/>
                </a:lnTo>
                <a:cubicBezTo>
                  <a:pt x="610894" y="746396"/>
                  <a:pt x="615668" y="747084"/>
                  <a:pt x="620728" y="744535"/>
                </a:cubicBezTo>
                <a:lnTo>
                  <a:pt x="624449" y="735978"/>
                </a:lnTo>
                <a:cubicBezTo>
                  <a:pt x="610509" y="709114"/>
                  <a:pt x="599557" y="695682"/>
                  <a:pt x="591595" y="695682"/>
                </a:cubicBezTo>
                <a:close/>
                <a:moveTo>
                  <a:pt x="92384" y="0"/>
                </a:moveTo>
                <a:lnTo>
                  <a:pt x="3422409" y="0"/>
                </a:lnTo>
                <a:cubicBezTo>
                  <a:pt x="3473431" y="0"/>
                  <a:pt x="3514793" y="41362"/>
                  <a:pt x="3514793" y="92384"/>
                </a:cubicBezTo>
                <a:lnTo>
                  <a:pt x="3514793" y="1816766"/>
                </a:lnTo>
                <a:cubicBezTo>
                  <a:pt x="3514793" y="1867788"/>
                  <a:pt x="3473431" y="1909150"/>
                  <a:pt x="3422409" y="1909150"/>
                </a:cubicBezTo>
                <a:lnTo>
                  <a:pt x="92384" y="1909150"/>
                </a:lnTo>
                <a:cubicBezTo>
                  <a:pt x="41362" y="1909150"/>
                  <a:pt x="0" y="1867788"/>
                  <a:pt x="0" y="1816766"/>
                </a:cubicBezTo>
                <a:lnTo>
                  <a:pt x="0" y="92384"/>
                </a:lnTo>
                <a:cubicBezTo>
                  <a:pt x="0" y="41362"/>
                  <a:pt x="41362" y="0"/>
                  <a:pt x="92384" y="0"/>
                </a:cubicBezTo>
                <a:close/>
              </a:path>
            </a:pathLst>
          </a:custGeom>
          <a:solidFill>
            <a:srgbClr val="F26667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" name="文本框 21"/>
          <p:cNvSpPr/>
          <p:nvPr/>
        </p:nvSpPr>
        <p:spPr>
          <a:xfrm>
            <a:off x="2544763" y="1162050"/>
            <a:ext cx="684212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化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52" name="任意多边形 23"/>
          <p:cNvSpPr/>
          <p:nvPr/>
        </p:nvSpPr>
        <p:spPr>
          <a:xfrm rot="-449557">
            <a:off x="1485900" y="26988"/>
            <a:ext cx="1481138" cy="482600"/>
          </a:xfrm>
          <a:custGeom>
            <a:avLst/>
            <a:gdLst>
              <a:gd name="txL" fmla="*/ 0 w 1480457"/>
              <a:gd name="txT" fmla="*/ 0 h 482657"/>
              <a:gd name="txR" fmla="*/ 1480457 w 1480457"/>
              <a:gd name="txB" fmla="*/ 482657 h 482657"/>
            </a:gdLst>
            <a:ahLst/>
            <a:cxnLst>
              <a:cxn ang="0">
                <a:pos x="0" y="0"/>
              </a:cxn>
              <a:cxn ang="0">
                <a:pos x="1482501" y="0"/>
              </a:cxn>
              <a:cxn ang="0">
                <a:pos x="1482501" y="396522"/>
              </a:cxn>
              <a:cxn ang="0">
                <a:pos x="777812" y="396522"/>
              </a:cxn>
              <a:cxn ang="0">
                <a:pos x="741249" y="482486"/>
              </a:cxn>
              <a:cxn ang="0">
                <a:pos x="704687" y="396522"/>
              </a:cxn>
              <a:cxn ang="0">
                <a:pos x="0" y="396522"/>
              </a:cxn>
            </a:cxnLst>
            <a:rect l="txL" t="txT" r="txR" b="txB"/>
            <a:pathLst>
              <a:path w="1480457" h="482657">
                <a:moveTo>
                  <a:pt x="0" y="0"/>
                </a:moveTo>
                <a:lnTo>
                  <a:pt x="1480457" y="0"/>
                </a:lnTo>
                <a:lnTo>
                  <a:pt x="1480457" y="396663"/>
                </a:lnTo>
                <a:lnTo>
                  <a:pt x="776740" y="396663"/>
                </a:lnTo>
                <a:lnTo>
                  <a:pt x="740227" y="482657"/>
                </a:lnTo>
                <a:lnTo>
                  <a:pt x="703715" y="396663"/>
                </a:lnTo>
                <a:lnTo>
                  <a:pt x="0" y="396663"/>
                </a:lnTo>
                <a:lnTo>
                  <a:pt x="0" y="0"/>
                </a:lnTo>
                <a:close/>
              </a:path>
            </a:pathLst>
          </a:custGeom>
          <a:solidFill>
            <a:srgbClr val="FDFEFC"/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r>
              <a:rPr lang="en-US" altLang="zh-CN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</a:t>
            </a:r>
            <a:r>
              <a:rPr lang="zh-CN" altLang="en-US" b="1" dirty="0"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easibility</a:t>
            </a:r>
            <a:endParaRPr lang="zh-CN" altLang="en-US" b="1" dirty="0">
              <a:solidFill>
                <a:srgbClr val="7F7F7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5235" y="681990"/>
            <a:ext cx="2444750" cy="113728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4780" y="2458085"/>
            <a:ext cx="2454910" cy="3671570"/>
          </a:xfrm>
          <a:prstGeom prst="roundRect">
            <a:avLst/>
          </a:prstGeom>
          <a:solidFill>
            <a:srgbClr val="F8C864"/>
          </a:solidFill>
          <a:ln w="9525" cap="flat" cmpd="sng" algn="ctr">
            <a:solidFill>
              <a:srgbClr val="F8C86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65250" y="821690"/>
            <a:ext cx="1975485" cy="917575"/>
          </a:xfrm>
          <a:prstGeom prst="roundRect">
            <a:avLst/>
          </a:prstGeom>
          <a:solidFill>
            <a:srgbClr val="F26667"/>
          </a:solidFill>
          <a:ln w="9525" cap="flat" cmpd="sng" algn="ctr">
            <a:solidFill>
              <a:srgbClr val="F26667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5250" y="931545"/>
            <a:ext cx="3013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+mj-lt"/>
                <a:ea typeface="VL Pゴシック" panose="020B0503000203020207" charset="-120"/>
              </a:rPr>
              <a:t>可行性分析</a:t>
            </a:r>
            <a:endParaRPr lang="zh-CN" altLang="en-US" sz="3600" b="1">
              <a:latin typeface="+mj-lt"/>
              <a:ea typeface="VL Pゴシック" panose="020B0503000203020207" charset="-120"/>
            </a:endParaRPr>
          </a:p>
        </p:txBody>
      </p:sp>
      <p:sp>
        <p:nvSpPr>
          <p:cNvPr id="5142" name="椭圆 44"/>
          <p:cNvSpPr/>
          <p:nvPr/>
        </p:nvSpPr>
        <p:spPr>
          <a:xfrm>
            <a:off x="9969500" y="99060"/>
            <a:ext cx="2222500" cy="2222500"/>
          </a:xfrm>
          <a:prstGeom prst="ellipse">
            <a:avLst/>
          </a:prstGeom>
          <a:solidFill>
            <a:srgbClr val="FFFFFF">
              <a:alpha val="74117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29875" y="76644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12" name="椭圆 11" title="Music "/>
          <p:cNvSpPr/>
          <p:nvPr/>
        </p:nvSpPr>
        <p:spPr>
          <a:xfrm>
            <a:off x="10158730" y="255270"/>
            <a:ext cx="1845310" cy="1845310"/>
          </a:xfrm>
          <a:prstGeom prst="ellipse">
            <a:avLst/>
          </a:prstGeom>
          <a:solidFill>
            <a:schemeClr val="bg2">
              <a:lumMod val="75000"/>
              <a:alpha val="7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78770" y="783590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800">
                <a:solidFill>
                  <a:schemeClr val="tx1">
                    <a:lumMod val="65000"/>
                    <a:lumOff val="35000"/>
                  </a:schemeClr>
                </a:solidFill>
              </a:rPr>
              <a:t>Game</a:t>
            </a:r>
            <a:endParaRPr lang="en-US" altLang="zh-CN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447655" y="733425"/>
            <a:ext cx="12680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Music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Game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2695" y="2321560"/>
            <a:ext cx="29127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竞争与优势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在国内音乐游戏市场内主要为节奏大师、</a:t>
            </a:r>
            <a:r>
              <a:rPr lang="en-US" altLang="zh-CN"/>
              <a:t>Demmo</a:t>
            </a:r>
            <a:r>
              <a:rPr lang="zh-CN" altLang="en-US"/>
              <a:t>、</a:t>
            </a:r>
            <a:r>
              <a:rPr lang="en-US" altLang="zh-CN"/>
              <a:t>Muse Dash</a:t>
            </a:r>
            <a:r>
              <a:rPr lang="zh-CN" altLang="en-US"/>
              <a:t>等几款知名音乐游戏。这几款游戏都是知名企业下开发的游戏。游戏运营方式都是通过充值购买，从而解锁游戏曲目。这在一定程度上虽保证了独占性，但也减少了一部分玩家群体的加入与驻留。</a:t>
            </a:r>
            <a:endParaRPr lang="zh-CN" altLang="en-US"/>
          </a:p>
          <a:p>
            <a:r>
              <a:rPr lang="zh-CN" altLang="en-US"/>
              <a:t>    作为一款新游戏，可以以免费游玩所有项目，得以</a:t>
            </a:r>
            <a:r>
              <a:rPr lang="zh-CN" altLang="en-US"/>
              <a:t>快速进入市场。</a:t>
            </a:r>
            <a:endParaRPr lang="zh-CN" altLang="en-US"/>
          </a:p>
        </p:txBody>
      </p:sp>
      <p:pic>
        <p:nvPicPr>
          <p:cNvPr id="15" name="图片 14" descr="u=4009029932,772428605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65" y="607695"/>
            <a:ext cx="2491105" cy="1557655"/>
          </a:xfrm>
          <a:prstGeom prst="rect">
            <a:avLst/>
          </a:prstGeom>
        </p:spPr>
      </p:pic>
      <p:pic>
        <p:nvPicPr>
          <p:cNvPr id="16" name="图片 15" descr="u=505756972,3638329336&amp;fm=173&amp;app=25&amp;f=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65" y="4280535"/>
            <a:ext cx="2491105" cy="1557655"/>
          </a:xfrm>
          <a:prstGeom prst="rect">
            <a:avLst/>
          </a:prstGeom>
        </p:spPr>
      </p:pic>
      <p:pic>
        <p:nvPicPr>
          <p:cNvPr id="17" name="图片 16" descr="u=505756972,3638329336&amp;fm=173&amp;app=25&amp;f=JPEG"/>
          <p:cNvPicPr>
            <a:picLocks noChangeAspect="1"/>
          </p:cNvPicPr>
          <p:nvPr/>
        </p:nvPicPr>
        <p:blipFill>
          <a:blip r:embed="rId3"/>
          <a:srcRect l="4934" t="9579" r="69272" b="33348"/>
          <a:stretch>
            <a:fillRect/>
          </a:stretch>
        </p:blipFill>
        <p:spPr>
          <a:xfrm>
            <a:off x="5833110" y="2807335"/>
            <a:ext cx="957580" cy="971550"/>
          </a:xfrm>
          <a:prstGeom prst="roundRect">
            <a:avLst>
              <a:gd name="adj" fmla="val 15920"/>
            </a:avLst>
          </a:prstGeom>
        </p:spPr>
      </p:pic>
      <p:cxnSp>
        <p:nvCxnSpPr>
          <p:cNvPr id="18" name="直接箭头连接符 17"/>
          <p:cNvCxnSpPr>
            <a:stCxn id="17" idx="0"/>
            <a:endCxn id="15" idx="2"/>
          </p:cNvCxnSpPr>
          <p:nvPr/>
        </p:nvCxnSpPr>
        <p:spPr>
          <a:xfrm flipV="1">
            <a:off x="6311900" y="2165350"/>
            <a:ext cx="635" cy="64198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2"/>
            <a:endCxn id="16" idx="0"/>
          </p:cNvCxnSpPr>
          <p:nvPr/>
        </p:nvCxnSpPr>
        <p:spPr>
          <a:xfrm>
            <a:off x="6311900" y="3778885"/>
            <a:ext cx="635" cy="5016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图片 19" descr="aa18972bd40735fa857b0e2a94510fb30e24089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265" y="2806700"/>
            <a:ext cx="926465" cy="972185"/>
          </a:xfrm>
          <a:prstGeom prst="roundRect">
            <a:avLst/>
          </a:prstGeom>
        </p:spPr>
      </p:pic>
      <p:pic>
        <p:nvPicPr>
          <p:cNvPr id="21" name="图片 20" descr="u=1141166554,3389221926&amp;fm=26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580" y="4280535"/>
            <a:ext cx="2490470" cy="1558290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20" idx="2"/>
            <a:endCxn id="21" idx="0"/>
          </p:cNvCxnSpPr>
          <p:nvPr/>
        </p:nvCxnSpPr>
        <p:spPr>
          <a:xfrm>
            <a:off x="9695815" y="3778885"/>
            <a:ext cx="0" cy="50165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文本框 2"/>
          <p:cNvSpPr/>
          <p:nvPr/>
        </p:nvSpPr>
        <p:spPr>
          <a:xfrm>
            <a:off x="3686175" y="3465513"/>
            <a:ext cx="9086850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6600" b="1" dirty="0">
                <a:solidFill>
                  <a:srgbClr val="F8C864"/>
                </a:solidFill>
                <a:latin typeface="方正静蕾简体" pitchFamily="2" charset="-122"/>
                <a:ea typeface="方正静蕾简体" pitchFamily="2" charset="-122"/>
                <a:sym typeface="方正静蕾简体" pitchFamily="2" charset="-122"/>
              </a:rPr>
              <a:t>趣味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化，则是让学生爱上他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2" name="矩形 3"/>
          <p:cNvSpPr/>
          <p:nvPr/>
        </p:nvSpPr>
        <p:spPr>
          <a:xfrm>
            <a:off x="1677988" y="2517775"/>
            <a:ext cx="680243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6600" dirty="0">
                <a:solidFill>
                  <a:srgbClr val="F26667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实用</a:t>
            </a:r>
            <a:r>
              <a:rPr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化，是为了让学生离不开他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圆角矩形 97"/>
          <p:cNvSpPr/>
          <p:nvPr/>
        </p:nvSpPr>
        <p:spPr>
          <a:xfrm>
            <a:off x="0" y="1306513"/>
            <a:ext cx="12192000" cy="4803775"/>
          </a:xfrm>
          <a:prstGeom prst="roundRect">
            <a:avLst>
              <a:gd name="adj" fmla="val 3977"/>
            </a:avLst>
          </a:prstGeom>
          <a:solidFill>
            <a:srgbClr val="BFBFBF">
              <a:alpha val="36078"/>
            </a:srgbClr>
          </a:solidFill>
          <a:ln w="9525">
            <a:noFill/>
          </a:ln>
        </p:spPr>
        <p:txBody>
          <a:bodyPr anchor="ctr"/>
          <a:p>
            <a:pPr algn="ctr" eaLnBrk="1" hangingPunct="1">
              <a:buFont typeface="Arial" panose="020B0604020202020204" pitchFamily="34" charset="0"/>
            </a:pPr>
            <a:endParaRPr lang="zh-CN" altLang="zh-CN" dirty="0">
              <a:solidFill>
                <a:srgbClr val="FFFFFF"/>
              </a:solidFill>
              <a:latin typeface="SimSun" panose="02010600030101010101" pitchFamily="2" charset="-122"/>
              <a:sym typeface="SimSun" panose="02010600030101010101" pitchFamily="2" charset="-122"/>
            </a:endParaRPr>
          </a:p>
        </p:txBody>
      </p:sp>
      <p:sp>
        <p:nvSpPr>
          <p:cNvPr id="8196" name="直接连接符 1"/>
          <p:cNvSpPr/>
          <p:nvPr/>
        </p:nvSpPr>
        <p:spPr>
          <a:xfrm>
            <a:off x="641350" y="3543300"/>
            <a:ext cx="10909300" cy="26988"/>
          </a:xfrm>
          <a:prstGeom prst="line">
            <a:avLst/>
          </a:prstGeom>
          <a:ln w="38100" cap="flat" cmpd="sng">
            <a:solidFill>
              <a:srgbClr val="A5A5A5">
                <a:alpha val="63921"/>
              </a:srgbClr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8197" name="组合 93"/>
          <p:cNvGrpSpPr/>
          <p:nvPr/>
        </p:nvGrpSpPr>
        <p:grpSpPr>
          <a:xfrm>
            <a:off x="7740650" y="3482975"/>
            <a:ext cx="917575" cy="1433513"/>
            <a:chOff x="0" y="0"/>
            <a:chExt cx="917568" cy="1434740"/>
          </a:xfrm>
        </p:grpSpPr>
        <p:sp>
          <p:nvSpPr>
            <p:cNvPr id="8250" name="椭圆 6"/>
            <p:cNvSpPr/>
            <p:nvPr/>
          </p:nvSpPr>
          <p:spPr>
            <a:xfrm>
              <a:off x="0" y="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DD5E4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grpSp>
          <p:nvGrpSpPr>
            <p:cNvPr id="8251" name="组合 25"/>
            <p:cNvGrpSpPr/>
            <p:nvPr/>
          </p:nvGrpSpPr>
          <p:grpSpPr>
            <a:xfrm>
              <a:off x="188223" y="695076"/>
              <a:ext cx="729345" cy="739664"/>
              <a:chOff x="0" y="0"/>
              <a:chExt cx="927279" cy="983356"/>
            </a:xfrm>
          </p:grpSpPr>
          <p:sp>
            <p:nvSpPr>
              <p:cNvPr id="8258" name="椭圆 26"/>
              <p:cNvSpPr/>
              <p:nvPr/>
            </p:nvSpPr>
            <p:spPr>
              <a:xfrm>
                <a:off x="0" y="0"/>
                <a:ext cx="927279" cy="983356"/>
              </a:xfrm>
              <a:prstGeom prst="ellipse">
                <a:avLst/>
              </a:prstGeom>
              <a:gradFill rotWithShape="1">
                <a:gsLst>
                  <a:gs pos="0">
                    <a:srgbClr val="BFBFBF">
                      <a:alpha val="100000"/>
                    </a:srgbClr>
                  </a:gs>
                  <a:gs pos="29999">
                    <a:srgbClr val="C6C6C6">
                      <a:alpha val="100000"/>
                    </a:srgbClr>
                  </a:gs>
                  <a:gs pos="60999">
                    <a:srgbClr val="EEEEEE">
                      <a:alpha val="100000"/>
                    </a:srgbClr>
                  </a:gs>
                  <a:gs pos="100000">
                    <a:srgbClr val="F4F4F4">
                      <a:alpha val="100000"/>
                    </a:srgbClr>
                  </a:gs>
                </a:gsLst>
                <a:lin ang="18600000" scaled="1"/>
                <a:tileRect/>
              </a:gra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59" name="椭圆 27"/>
              <p:cNvSpPr/>
              <p:nvPr/>
            </p:nvSpPr>
            <p:spPr>
              <a:xfrm>
                <a:off x="94411" y="105312"/>
                <a:ext cx="738455" cy="785610"/>
              </a:xfrm>
              <a:prstGeom prst="ellipse">
                <a:avLst/>
              </a:prstGeom>
              <a:solidFill>
                <a:srgbClr val="E8584B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</p:grpSp>
        <p:cxnSp>
          <p:nvCxnSpPr>
            <p:cNvPr id="8252" name="肘形连接符 46"/>
            <p:cNvCxnSpPr/>
            <p:nvPr/>
          </p:nvCxnSpPr>
          <p:spPr>
            <a:xfrm rot="-5400000" flipV="1">
              <a:off x="43664" y="280581"/>
              <a:ext cx="589229" cy="395189"/>
            </a:xfrm>
            <a:prstGeom prst="curvedConnector3">
              <a:avLst>
                <a:gd name="adj1" fmla="val 50000"/>
              </a:avLst>
            </a:prstGeom>
            <a:ln w="38100" cap="flat" cmpd="sng">
              <a:solidFill>
                <a:srgbClr val="E8584B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8253" name="组合 42"/>
            <p:cNvGrpSpPr/>
            <p:nvPr/>
          </p:nvGrpSpPr>
          <p:grpSpPr>
            <a:xfrm>
              <a:off x="352256" y="912000"/>
              <a:ext cx="401276" cy="312505"/>
              <a:chOff x="0" y="0"/>
              <a:chExt cx="5796644" cy="4795390"/>
            </a:xfrm>
          </p:grpSpPr>
          <p:sp>
            <p:nvSpPr>
              <p:cNvPr id="8254" name="任意多边形 43"/>
              <p:cNvSpPr/>
              <p:nvPr/>
            </p:nvSpPr>
            <p:spPr>
              <a:xfrm>
                <a:off x="0" y="0"/>
                <a:ext cx="4169989" cy="3858837"/>
              </a:xfrm>
              <a:custGeom>
                <a:avLst/>
                <a:gdLst>
                  <a:gd name="txL" fmla="*/ 0 w 4169989"/>
                  <a:gd name="txT" fmla="*/ 0 h 3858837"/>
                  <a:gd name="txR" fmla="*/ 4169989 w 4169989"/>
                  <a:gd name="txB" fmla="*/ 3858837 h 3858837"/>
                </a:gdLst>
                <a:ahLst/>
                <a:cxnLst>
                  <a:cxn ang="0">
                    <a:pos x="2866873" y="936104"/>
                  </a:cxn>
                  <a:cxn ang="0">
                    <a:pos x="2578841" y="1224137"/>
                  </a:cxn>
                  <a:cxn ang="0">
                    <a:pos x="2866873" y="1512169"/>
                  </a:cxn>
                  <a:cxn ang="0">
                    <a:pos x="3154905" y="1224137"/>
                  </a:cxn>
                  <a:cxn ang="0">
                    <a:pos x="2866873" y="936104"/>
                  </a:cxn>
                  <a:cxn ang="0">
                    <a:pos x="1440161" y="936104"/>
                  </a:cxn>
                  <a:cxn ang="0">
                    <a:pos x="1152129" y="1224137"/>
                  </a:cxn>
                  <a:cxn ang="0">
                    <a:pos x="1440161" y="1512169"/>
                  </a:cxn>
                  <a:cxn ang="0">
                    <a:pos x="1728193" y="1224137"/>
                  </a:cxn>
                  <a:cxn ang="0">
                    <a:pos x="1440161" y="936104"/>
                  </a:cxn>
                  <a:cxn ang="0">
                    <a:pos x="2144227" y="332"/>
                  </a:cxn>
                  <a:cxn ang="0">
                    <a:pos x="2380391" y="12939"/>
                  </a:cxn>
                  <a:cxn ang="0">
                    <a:pos x="2972061" y="147410"/>
                  </a:cxn>
                  <a:cxn ang="0">
                    <a:pos x="3604073" y="523927"/>
                  </a:cxn>
                  <a:cxn ang="0">
                    <a:pos x="4074721" y="1088705"/>
                  </a:cxn>
                  <a:cxn ang="0">
                    <a:pos x="4168851" y="1411434"/>
                  </a:cxn>
                  <a:cxn ang="0">
                    <a:pos x="4047827" y="1451775"/>
                  </a:cxn>
                  <a:cxn ang="0">
                    <a:pos x="3859567" y="1451775"/>
                  </a:cxn>
                  <a:cxn ang="0">
                    <a:pos x="3604073" y="1492116"/>
                  </a:cxn>
                  <a:cxn ang="0">
                    <a:pos x="3267897" y="1599693"/>
                  </a:cxn>
                  <a:cxn ang="0">
                    <a:pos x="3025851" y="1707269"/>
                  </a:cxn>
                  <a:cxn ang="0">
                    <a:pos x="2770357" y="1882081"/>
                  </a:cxn>
                  <a:cxn ang="0">
                    <a:pos x="2501415" y="2151021"/>
                  </a:cxn>
                  <a:cxn ang="0">
                    <a:pos x="2326603" y="2406515"/>
                  </a:cxn>
                  <a:cxn ang="0">
                    <a:pos x="2219027" y="2742693"/>
                  </a:cxn>
                  <a:cxn ang="0">
                    <a:pos x="2178685" y="3172999"/>
                  </a:cxn>
                  <a:cxn ang="0">
                    <a:pos x="2192133" y="3509175"/>
                  </a:cxn>
                  <a:cxn ang="0">
                    <a:pos x="2151791" y="3603305"/>
                  </a:cxn>
                  <a:cxn ang="0">
                    <a:pos x="1869404" y="3603305"/>
                  </a:cxn>
                  <a:cxn ang="0">
                    <a:pos x="1600462" y="3536069"/>
                  </a:cxn>
                  <a:cxn ang="0">
                    <a:pos x="1344968" y="3468833"/>
                  </a:cxn>
                  <a:cxn ang="0">
                    <a:pos x="1170157" y="3562963"/>
                  </a:cxn>
                  <a:cxn ang="0">
                    <a:pos x="726403" y="3831905"/>
                  </a:cxn>
                  <a:cxn ang="0">
                    <a:pos x="645720" y="3791563"/>
                  </a:cxn>
                  <a:cxn ang="0">
                    <a:pos x="833979" y="3320915"/>
                  </a:cxn>
                  <a:cxn ang="0">
                    <a:pos x="833979" y="3199893"/>
                  </a:cxn>
                  <a:cxn ang="0">
                    <a:pos x="659167" y="3078869"/>
                  </a:cxn>
                  <a:cxn ang="0">
                    <a:pos x="349885" y="2796481"/>
                  </a:cxn>
                  <a:cxn ang="0">
                    <a:pos x="107838" y="2393069"/>
                  </a:cxn>
                  <a:cxn ang="0">
                    <a:pos x="261" y="1747611"/>
                  </a:cxn>
                  <a:cxn ang="0">
                    <a:pos x="134732" y="1182834"/>
                  </a:cxn>
                  <a:cxn ang="0">
                    <a:pos x="511250" y="658398"/>
                  </a:cxn>
                  <a:cxn ang="0">
                    <a:pos x="955003" y="308774"/>
                  </a:cxn>
                  <a:cxn ang="0">
                    <a:pos x="1452545" y="80174"/>
                  </a:cxn>
                  <a:cxn ang="0">
                    <a:pos x="1923192" y="12939"/>
                  </a:cxn>
                  <a:cxn ang="0">
                    <a:pos x="2144227" y="332"/>
                  </a:cxn>
                </a:cxnLst>
                <a:rect l="txL" t="txT" r="txR" b="txB"/>
                <a:pathLst>
                  <a:path w="4169989" h="3858837">
                    <a:moveTo>
                      <a:pt x="2866873" y="936104"/>
                    </a:moveTo>
                    <a:cubicBezTo>
                      <a:pt x="2707797" y="936104"/>
                      <a:pt x="2578841" y="1065060"/>
                      <a:pt x="2578841" y="1224136"/>
                    </a:cubicBezTo>
                    <a:cubicBezTo>
                      <a:pt x="2578841" y="1383212"/>
                      <a:pt x="2707797" y="1512168"/>
                      <a:pt x="2866873" y="1512168"/>
                    </a:cubicBezTo>
                    <a:cubicBezTo>
                      <a:pt x="3025949" y="1512168"/>
                      <a:pt x="3154905" y="1383212"/>
                      <a:pt x="3154905" y="1224136"/>
                    </a:cubicBezTo>
                    <a:cubicBezTo>
                      <a:pt x="3154905" y="1065060"/>
                      <a:pt x="3025949" y="936104"/>
                      <a:pt x="2866873" y="936104"/>
                    </a:cubicBezTo>
                    <a:close/>
                    <a:moveTo>
                      <a:pt x="1440160" y="936104"/>
                    </a:moveTo>
                    <a:cubicBezTo>
                      <a:pt x="1281084" y="936104"/>
                      <a:pt x="1152128" y="1065060"/>
                      <a:pt x="1152128" y="1224136"/>
                    </a:cubicBezTo>
                    <a:cubicBezTo>
                      <a:pt x="1152128" y="1383212"/>
                      <a:pt x="1281084" y="1512168"/>
                      <a:pt x="1440160" y="1512168"/>
                    </a:cubicBezTo>
                    <a:cubicBezTo>
                      <a:pt x="1599236" y="1512168"/>
                      <a:pt x="1728192" y="1383212"/>
                      <a:pt x="1728192" y="1224136"/>
                    </a:cubicBezTo>
                    <a:cubicBezTo>
                      <a:pt x="1728192" y="1065060"/>
                      <a:pt x="1599236" y="936104"/>
                      <a:pt x="1440160" y="936104"/>
                    </a:cubicBezTo>
                    <a:close/>
                    <a:moveTo>
                      <a:pt x="2144227" y="332"/>
                    </a:moveTo>
                    <a:cubicBezTo>
                      <a:pt x="2217345" y="-1069"/>
                      <a:pt x="2292985" y="1733"/>
                      <a:pt x="2380391" y="12939"/>
                    </a:cubicBezTo>
                    <a:cubicBezTo>
                      <a:pt x="2555203" y="35351"/>
                      <a:pt x="2768114" y="62245"/>
                      <a:pt x="2972061" y="147410"/>
                    </a:cubicBezTo>
                    <a:cubicBezTo>
                      <a:pt x="3176008" y="232575"/>
                      <a:pt x="3420297" y="367045"/>
                      <a:pt x="3604073" y="523927"/>
                    </a:cubicBezTo>
                    <a:cubicBezTo>
                      <a:pt x="3787849" y="680809"/>
                      <a:pt x="3980591" y="940786"/>
                      <a:pt x="4074720" y="1088704"/>
                    </a:cubicBezTo>
                    <a:cubicBezTo>
                      <a:pt x="4168850" y="1236622"/>
                      <a:pt x="4173332" y="1350921"/>
                      <a:pt x="4168850" y="1411433"/>
                    </a:cubicBezTo>
                    <a:cubicBezTo>
                      <a:pt x="4164368" y="1471945"/>
                      <a:pt x="4099373" y="1445051"/>
                      <a:pt x="4047826" y="1451774"/>
                    </a:cubicBezTo>
                    <a:cubicBezTo>
                      <a:pt x="3996279" y="1458497"/>
                      <a:pt x="3933526" y="1445051"/>
                      <a:pt x="3859567" y="1451774"/>
                    </a:cubicBezTo>
                    <a:cubicBezTo>
                      <a:pt x="3785608" y="1458497"/>
                      <a:pt x="3702685" y="1467462"/>
                      <a:pt x="3604073" y="1492115"/>
                    </a:cubicBezTo>
                    <a:cubicBezTo>
                      <a:pt x="3505461" y="1516768"/>
                      <a:pt x="3364267" y="1563833"/>
                      <a:pt x="3267897" y="1599692"/>
                    </a:cubicBezTo>
                    <a:cubicBezTo>
                      <a:pt x="3171527" y="1635551"/>
                      <a:pt x="3108773" y="1660203"/>
                      <a:pt x="3025850" y="1707268"/>
                    </a:cubicBezTo>
                    <a:cubicBezTo>
                      <a:pt x="2942927" y="1754333"/>
                      <a:pt x="2857762" y="1808121"/>
                      <a:pt x="2770356" y="1882080"/>
                    </a:cubicBezTo>
                    <a:cubicBezTo>
                      <a:pt x="2682950" y="1956039"/>
                      <a:pt x="2575373" y="2063615"/>
                      <a:pt x="2501414" y="2151021"/>
                    </a:cubicBezTo>
                    <a:cubicBezTo>
                      <a:pt x="2427455" y="2238427"/>
                      <a:pt x="2346774" y="2361691"/>
                      <a:pt x="2326603" y="2406515"/>
                    </a:cubicBezTo>
                    <a:cubicBezTo>
                      <a:pt x="2306432" y="2451339"/>
                      <a:pt x="2243679" y="2614945"/>
                      <a:pt x="2219026" y="2742692"/>
                    </a:cubicBezTo>
                    <a:cubicBezTo>
                      <a:pt x="2194373" y="2870439"/>
                      <a:pt x="2183167" y="3045251"/>
                      <a:pt x="2178685" y="3172998"/>
                    </a:cubicBezTo>
                    <a:cubicBezTo>
                      <a:pt x="2174203" y="3300745"/>
                      <a:pt x="2196614" y="3437456"/>
                      <a:pt x="2192132" y="3509174"/>
                    </a:cubicBezTo>
                    <a:cubicBezTo>
                      <a:pt x="2187650" y="3580892"/>
                      <a:pt x="2205579" y="3587616"/>
                      <a:pt x="2151791" y="3603304"/>
                    </a:cubicBezTo>
                    <a:cubicBezTo>
                      <a:pt x="2098003" y="3618992"/>
                      <a:pt x="1961291" y="3614510"/>
                      <a:pt x="1869403" y="3603304"/>
                    </a:cubicBezTo>
                    <a:cubicBezTo>
                      <a:pt x="1777515" y="3592098"/>
                      <a:pt x="1600461" y="3536068"/>
                      <a:pt x="1600461" y="3536068"/>
                    </a:cubicBezTo>
                    <a:cubicBezTo>
                      <a:pt x="1513055" y="3513656"/>
                      <a:pt x="1416685" y="3464351"/>
                      <a:pt x="1344967" y="3468833"/>
                    </a:cubicBezTo>
                    <a:cubicBezTo>
                      <a:pt x="1273250" y="3473316"/>
                      <a:pt x="1273250" y="3502451"/>
                      <a:pt x="1170156" y="3562963"/>
                    </a:cubicBezTo>
                    <a:cubicBezTo>
                      <a:pt x="1067062" y="3623475"/>
                      <a:pt x="813809" y="3793804"/>
                      <a:pt x="726403" y="3831904"/>
                    </a:cubicBezTo>
                    <a:cubicBezTo>
                      <a:pt x="638997" y="3870004"/>
                      <a:pt x="627791" y="3876728"/>
                      <a:pt x="645720" y="3791563"/>
                    </a:cubicBezTo>
                    <a:cubicBezTo>
                      <a:pt x="663649" y="3706398"/>
                      <a:pt x="802603" y="3419527"/>
                      <a:pt x="833979" y="3320915"/>
                    </a:cubicBezTo>
                    <a:cubicBezTo>
                      <a:pt x="865355" y="3222303"/>
                      <a:pt x="863114" y="3240233"/>
                      <a:pt x="833979" y="3199892"/>
                    </a:cubicBezTo>
                    <a:cubicBezTo>
                      <a:pt x="804844" y="3159551"/>
                      <a:pt x="739849" y="3146103"/>
                      <a:pt x="659167" y="3078868"/>
                    </a:cubicBezTo>
                    <a:cubicBezTo>
                      <a:pt x="578485" y="3011633"/>
                      <a:pt x="441773" y="2910780"/>
                      <a:pt x="349885" y="2796480"/>
                    </a:cubicBezTo>
                    <a:cubicBezTo>
                      <a:pt x="257997" y="2682180"/>
                      <a:pt x="166109" y="2567880"/>
                      <a:pt x="107838" y="2393068"/>
                    </a:cubicBezTo>
                    <a:cubicBezTo>
                      <a:pt x="49567" y="2218256"/>
                      <a:pt x="-4221" y="1949316"/>
                      <a:pt x="261" y="1747610"/>
                    </a:cubicBezTo>
                    <a:cubicBezTo>
                      <a:pt x="4743" y="1545904"/>
                      <a:pt x="49567" y="1368851"/>
                      <a:pt x="134732" y="1182833"/>
                    </a:cubicBezTo>
                    <a:cubicBezTo>
                      <a:pt x="219897" y="996815"/>
                      <a:pt x="408156" y="781663"/>
                      <a:pt x="511250" y="658398"/>
                    </a:cubicBezTo>
                    <a:cubicBezTo>
                      <a:pt x="647962" y="512722"/>
                      <a:pt x="798121" y="405145"/>
                      <a:pt x="955003" y="308774"/>
                    </a:cubicBezTo>
                    <a:cubicBezTo>
                      <a:pt x="1111885" y="212403"/>
                      <a:pt x="1291179" y="129480"/>
                      <a:pt x="1452544" y="80174"/>
                    </a:cubicBezTo>
                    <a:cubicBezTo>
                      <a:pt x="1613909" y="30868"/>
                      <a:pt x="1768550" y="24145"/>
                      <a:pt x="1923191" y="12939"/>
                    </a:cubicBezTo>
                    <a:cubicBezTo>
                      <a:pt x="2000512" y="7336"/>
                      <a:pt x="2071109" y="1733"/>
                      <a:pt x="2144227" y="332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8255" name="组合 44"/>
              <p:cNvGrpSpPr/>
              <p:nvPr/>
            </p:nvGrpSpPr>
            <p:grpSpPr>
              <a:xfrm>
                <a:off x="2376264" y="1665312"/>
                <a:ext cx="3420380" cy="3130078"/>
                <a:chOff x="0" y="0"/>
                <a:chExt cx="3420380" cy="3130078"/>
              </a:xfrm>
            </p:grpSpPr>
            <p:sp>
              <p:nvSpPr>
                <p:cNvPr id="8256" name="椭圆 8"/>
                <p:cNvSpPr/>
                <p:nvPr/>
              </p:nvSpPr>
              <p:spPr>
                <a:xfrm>
                  <a:off x="0" y="0"/>
                  <a:ext cx="3420380" cy="2880320"/>
                </a:xfrm>
                <a:custGeom>
                  <a:avLst/>
                  <a:gdLst>
                    <a:gd name="txL" fmla="*/ 0 w 3420380"/>
                    <a:gd name="txT" fmla="*/ 0 h 2880320"/>
                    <a:gd name="txR" fmla="*/ 3420380 w 3420380"/>
                    <a:gd name="txB" fmla="*/ 2880320 h 2880320"/>
                  </a:gdLst>
                  <a:ahLst/>
                  <a:cxnLst>
                    <a:cxn ang="0">
                      <a:pos x="2322258" y="782960"/>
                    </a:cxn>
                    <a:cxn ang="0">
                      <a:pos x="2088232" y="1016986"/>
                    </a:cxn>
                    <a:cxn ang="0">
                      <a:pos x="2322258" y="1251012"/>
                    </a:cxn>
                    <a:cxn ang="0">
                      <a:pos x="2556284" y="1016986"/>
                    </a:cxn>
                    <a:cxn ang="0">
                      <a:pos x="2322258" y="782960"/>
                    </a:cxn>
                    <a:cxn ang="0">
                      <a:pos x="1134126" y="782960"/>
                    </a:cxn>
                    <a:cxn ang="0">
                      <a:pos x="900100" y="1016986"/>
                    </a:cxn>
                    <a:cxn ang="0">
                      <a:pos x="1134126" y="1251012"/>
                    </a:cxn>
                    <a:cxn ang="0">
                      <a:pos x="1368152" y="1016986"/>
                    </a:cxn>
                    <a:cxn ang="0">
                      <a:pos x="1134126" y="782960"/>
                    </a:cxn>
                    <a:cxn ang="0">
                      <a:pos x="1710190" y="0"/>
                    </a:cxn>
                    <a:cxn ang="0">
                      <a:pos x="3420380" y="1440160"/>
                    </a:cxn>
                    <a:cxn ang="0">
                      <a:pos x="1710190" y="2880320"/>
                    </a:cxn>
                    <a:cxn ang="0">
                      <a:pos x="0" y="1440160"/>
                    </a:cxn>
                    <a:cxn ang="0">
                      <a:pos x="1710190" y="0"/>
                    </a:cxn>
                  </a:cxnLst>
                  <a:rect l="txL" t="txT" r="txR" b="txB"/>
                  <a:pathLst>
                    <a:path w="3420380" h="2880320">
                      <a:moveTo>
                        <a:pt x="2322258" y="782960"/>
                      </a:moveTo>
                      <a:cubicBezTo>
                        <a:pt x="2193009" y="782960"/>
                        <a:pt x="2088232" y="887737"/>
                        <a:pt x="2088232" y="1016986"/>
                      </a:cubicBezTo>
                      <a:cubicBezTo>
                        <a:pt x="2088232" y="1146235"/>
                        <a:pt x="2193009" y="1251012"/>
                        <a:pt x="2322258" y="1251012"/>
                      </a:cubicBezTo>
                      <a:cubicBezTo>
                        <a:pt x="2451507" y="1251012"/>
                        <a:pt x="2556284" y="1146235"/>
                        <a:pt x="2556284" y="1016986"/>
                      </a:cubicBezTo>
                      <a:cubicBezTo>
                        <a:pt x="2556284" y="887737"/>
                        <a:pt x="2451507" y="782960"/>
                        <a:pt x="2322258" y="782960"/>
                      </a:cubicBezTo>
                      <a:close/>
                      <a:moveTo>
                        <a:pt x="1134126" y="782960"/>
                      </a:moveTo>
                      <a:cubicBezTo>
                        <a:pt x="1004877" y="782960"/>
                        <a:pt x="900100" y="887737"/>
                        <a:pt x="900100" y="1016986"/>
                      </a:cubicBezTo>
                      <a:cubicBezTo>
                        <a:pt x="900100" y="1146235"/>
                        <a:pt x="1004877" y="1251012"/>
                        <a:pt x="1134126" y="1251012"/>
                      </a:cubicBezTo>
                      <a:cubicBezTo>
                        <a:pt x="1263375" y="1251012"/>
                        <a:pt x="1368152" y="1146235"/>
                        <a:pt x="1368152" y="1016986"/>
                      </a:cubicBezTo>
                      <a:cubicBezTo>
                        <a:pt x="1368152" y="887737"/>
                        <a:pt x="1263375" y="782960"/>
                        <a:pt x="1134126" y="782960"/>
                      </a:cubicBezTo>
                      <a:close/>
                      <a:moveTo>
                        <a:pt x="1710190" y="0"/>
                      </a:moveTo>
                      <a:cubicBezTo>
                        <a:pt x="2654702" y="0"/>
                        <a:pt x="3420380" y="644782"/>
                        <a:pt x="3420380" y="1440160"/>
                      </a:cubicBezTo>
                      <a:cubicBezTo>
                        <a:pt x="3420380" y="2235538"/>
                        <a:pt x="2654702" y="2880320"/>
                        <a:pt x="1710190" y="2880320"/>
                      </a:cubicBezTo>
                      <a:cubicBezTo>
                        <a:pt x="765678" y="2880320"/>
                        <a:pt x="0" y="2235538"/>
                        <a:pt x="0" y="1440160"/>
                      </a:cubicBezTo>
                      <a:cubicBezTo>
                        <a:pt x="0" y="644782"/>
                        <a:pt x="765678" y="0"/>
                        <a:pt x="1710190" y="0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57" name="任意多边形 46"/>
                <p:cNvSpPr/>
                <p:nvPr/>
              </p:nvSpPr>
              <p:spPr>
                <a:xfrm>
                  <a:off x="2220288" y="2366273"/>
                  <a:ext cx="671040" cy="763805"/>
                </a:xfrm>
                <a:custGeom>
                  <a:avLst/>
                  <a:gdLst>
                    <a:gd name="txL" fmla="*/ 0 w 671040"/>
                    <a:gd name="txT" fmla="*/ 0 h 763805"/>
                    <a:gd name="txR" fmla="*/ 671040 w 671040"/>
                    <a:gd name="txB" fmla="*/ 763805 h 763805"/>
                  </a:gdLst>
                  <a:ahLst/>
                  <a:cxnLst>
                    <a:cxn ang="0">
                      <a:pos x="72227" y="418139"/>
                    </a:cxn>
                    <a:cxn ang="0">
                      <a:pos x="583215" y="740869"/>
                    </a:cxn>
                    <a:cxn ang="0">
                      <a:pos x="663897" y="687080"/>
                    </a:cxn>
                    <a:cxn ang="0">
                      <a:pos x="502533" y="283669"/>
                    </a:cxn>
                    <a:cxn ang="0">
                      <a:pos x="368062" y="1280"/>
                    </a:cxn>
                    <a:cxn ang="0">
                      <a:pos x="31886" y="189539"/>
                    </a:cxn>
                    <a:cxn ang="0">
                      <a:pos x="72227" y="418139"/>
                    </a:cxn>
                  </a:cxnLst>
                  <a:rect l="txL" t="txT" r="txR" b="txB"/>
                  <a:pathLst>
                    <a:path w="671040" h="763805">
                      <a:moveTo>
                        <a:pt x="72227" y="418139"/>
                      </a:moveTo>
                      <a:cubicBezTo>
                        <a:pt x="164115" y="510027"/>
                        <a:pt x="484603" y="696046"/>
                        <a:pt x="583215" y="740869"/>
                      </a:cubicBezTo>
                      <a:cubicBezTo>
                        <a:pt x="681827" y="785693"/>
                        <a:pt x="677344" y="763280"/>
                        <a:pt x="663897" y="687080"/>
                      </a:cubicBezTo>
                      <a:cubicBezTo>
                        <a:pt x="650450" y="610880"/>
                        <a:pt x="551839" y="397969"/>
                        <a:pt x="502533" y="283669"/>
                      </a:cubicBezTo>
                      <a:cubicBezTo>
                        <a:pt x="453227" y="169369"/>
                        <a:pt x="446503" y="16968"/>
                        <a:pt x="368062" y="1280"/>
                      </a:cubicBezTo>
                      <a:cubicBezTo>
                        <a:pt x="289621" y="-14408"/>
                        <a:pt x="76710" y="117821"/>
                        <a:pt x="31886" y="189539"/>
                      </a:cubicBezTo>
                      <a:cubicBezTo>
                        <a:pt x="-12938" y="261257"/>
                        <a:pt x="-19661" y="326251"/>
                        <a:pt x="72227" y="418139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grpSp>
        <p:nvGrpSpPr>
          <p:cNvPr id="8198" name="组合 95"/>
          <p:cNvGrpSpPr/>
          <p:nvPr/>
        </p:nvGrpSpPr>
        <p:grpSpPr>
          <a:xfrm>
            <a:off x="3551238" y="3460750"/>
            <a:ext cx="938212" cy="1433513"/>
            <a:chOff x="0" y="0"/>
            <a:chExt cx="937728" cy="1434740"/>
          </a:xfrm>
        </p:grpSpPr>
        <p:sp>
          <p:nvSpPr>
            <p:cNvPr id="8244" name="椭圆 9"/>
            <p:cNvSpPr/>
            <p:nvPr/>
          </p:nvSpPr>
          <p:spPr>
            <a:xfrm>
              <a:off x="0" y="0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DD5E4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grpSp>
          <p:nvGrpSpPr>
            <p:cNvPr id="8245" name="组合 22"/>
            <p:cNvGrpSpPr/>
            <p:nvPr/>
          </p:nvGrpSpPr>
          <p:grpSpPr>
            <a:xfrm>
              <a:off x="208383" y="695076"/>
              <a:ext cx="729345" cy="739664"/>
              <a:chOff x="0" y="0"/>
              <a:chExt cx="927279" cy="983356"/>
            </a:xfrm>
          </p:grpSpPr>
          <p:sp>
            <p:nvSpPr>
              <p:cNvPr id="8248" name="椭圆 23"/>
              <p:cNvSpPr/>
              <p:nvPr/>
            </p:nvSpPr>
            <p:spPr>
              <a:xfrm>
                <a:off x="0" y="0"/>
                <a:ext cx="927279" cy="983356"/>
              </a:xfrm>
              <a:prstGeom prst="ellipse">
                <a:avLst/>
              </a:prstGeom>
              <a:gradFill rotWithShape="1">
                <a:gsLst>
                  <a:gs pos="0">
                    <a:srgbClr val="BFBFBF">
                      <a:alpha val="100000"/>
                    </a:srgbClr>
                  </a:gs>
                  <a:gs pos="29999">
                    <a:srgbClr val="C6C6C6">
                      <a:alpha val="100000"/>
                    </a:srgbClr>
                  </a:gs>
                  <a:gs pos="60999">
                    <a:srgbClr val="EEEEEE">
                      <a:alpha val="100000"/>
                    </a:srgbClr>
                  </a:gs>
                  <a:gs pos="100000">
                    <a:srgbClr val="F4F4F4">
                      <a:alpha val="100000"/>
                    </a:srgbClr>
                  </a:gs>
                </a:gsLst>
                <a:lin ang="18600000" scaled="1"/>
                <a:tileRect/>
              </a:gra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49" name="椭圆 24"/>
              <p:cNvSpPr/>
              <p:nvPr/>
            </p:nvSpPr>
            <p:spPr>
              <a:xfrm>
                <a:off x="94411" y="105312"/>
                <a:ext cx="738455" cy="785610"/>
              </a:xfrm>
              <a:prstGeom prst="ellipse">
                <a:avLst/>
              </a:prstGeom>
              <a:solidFill>
                <a:srgbClr val="E8584B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</p:grpSp>
        <p:cxnSp>
          <p:nvCxnSpPr>
            <p:cNvPr id="8246" name="肘形连接符 46"/>
            <p:cNvCxnSpPr/>
            <p:nvPr/>
          </p:nvCxnSpPr>
          <p:spPr>
            <a:xfrm rot="-5400000" flipV="1">
              <a:off x="43077" y="282021"/>
              <a:ext cx="589229" cy="395189"/>
            </a:xfrm>
            <a:prstGeom prst="curvedConnector3">
              <a:avLst>
                <a:gd name="adj1" fmla="val 50000"/>
              </a:avLst>
            </a:prstGeom>
            <a:ln w="38100" cap="flat" cmpd="sng">
              <a:solidFill>
                <a:srgbClr val="E8584B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8247" name="任意多边形 56"/>
            <p:cNvSpPr/>
            <p:nvPr/>
          </p:nvSpPr>
          <p:spPr>
            <a:xfrm>
              <a:off x="412619" y="914858"/>
              <a:ext cx="299753" cy="291949"/>
            </a:xfrm>
            <a:custGeom>
              <a:avLst/>
              <a:gdLst>
                <a:gd name="txL" fmla="*/ 0 w 4846918"/>
                <a:gd name="txT" fmla="*/ 0 h 4757220"/>
                <a:gd name="txR" fmla="*/ 4846918 w 4846918"/>
                <a:gd name="txB" fmla="*/ 4757220 h 4757220"/>
              </a:gdLst>
              <a:ahLst/>
              <a:cxnLst>
                <a:cxn ang="0">
                  <a:pos x="3919" y="8686"/>
                </a:cxn>
                <a:cxn ang="0">
                  <a:pos x="5822" y="12535"/>
                </a:cxn>
                <a:cxn ang="0">
                  <a:pos x="9422" y="11826"/>
                </a:cxn>
                <a:cxn ang="0">
                  <a:pos x="10811" y="10662"/>
                </a:cxn>
                <a:cxn ang="0">
                  <a:pos x="9114" y="11624"/>
                </a:cxn>
                <a:cxn ang="0">
                  <a:pos x="6542" y="12029"/>
                </a:cxn>
                <a:cxn ang="0">
                  <a:pos x="4639" y="10155"/>
                </a:cxn>
                <a:cxn ang="0">
                  <a:pos x="4382" y="8484"/>
                </a:cxn>
                <a:cxn ang="0">
                  <a:pos x="7089" y="4387"/>
                </a:cxn>
                <a:cxn ang="0">
                  <a:pos x="5668" y="5496"/>
                </a:cxn>
                <a:cxn ang="0">
                  <a:pos x="5205" y="8180"/>
                </a:cxn>
                <a:cxn ang="0">
                  <a:pos x="6285" y="9497"/>
                </a:cxn>
                <a:cxn ang="0">
                  <a:pos x="7427" y="8891"/>
                </a:cxn>
                <a:cxn ang="0">
                  <a:pos x="7792" y="9901"/>
                </a:cxn>
                <a:cxn ang="0">
                  <a:pos x="9283" y="10053"/>
                </a:cxn>
                <a:cxn ang="0">
                  <a:pos x="10517" y="7875"/>
                </a:cxn>
                <a:cxn ang="0">
                  <a:pos x="9900" y="5444"/>
                </a:cxn>
                <a:cxn ang="0">
                  <a:pos x="8254" y="5748"/>
                </a:cxn>
                <a:cxn ang="0">
                  <a:pos x="8188" y="5597"/>
                </a:cxn>
                <a:cxn ang="0">
                  <a:pos x="7089" y="4387"/>
                </a:cxn>
                <a:cxn ang="0">
                  <a:pos x="11479" y="381"/>
                </a:cxn>
                <a:cxn ang="0">
                  <a:pos x="12765" y="5698"/>
                </a:cxn>
                <a:cxn ang="0">
                  <a:pos x="16211" y="6711"/>
                </a:cxn>
                <a:cxn ang="0">
                  <a:pos x="18525" y="7977"/>
                </a:cxn>
                <a:cxn ang="0">
                  <a:pos x="17343" y="10307"/>
                </a:cxn>
                <a:cxn ang="0">
                  <a:pos x="13845" y="12282"/>
                </a:cxn>
                <a:cxn ang="0">
                  <a:pos x="13742" y="13751"/>
                </a:cxn>
                <a:cxn ang="0">
                  <a:pos x="13588" y="17650"/>
                </a:cxn>
                <a:cxn ang="0">
                  <a:pos x="11325" y="17752"/>
                </a:cxn>
                <a:cxn ang="0">
                  <a:pos x="7159" y="15118"/>
                </a:cxn>
                <a:cxn ang="0">
                  <a:pos x="4382" y="16638"/>
                </a:cxn>
                <a:cxn ang="0">
                  <a:pos x="2016" y="16384"/>
                </a:cxn>
                <a:cxn ang="0">
                  <a:pos x="1913" y="10206"/>
                </a:cxn>
                <a:cxn ang="0">
                  <a:pos x="1759" y="8940"/>
                </a:cxn>
                <a:cxn ang="0">
                  <a:pos x="216" y="6205"/>
                </a:cxn>
                <a:cxn ang="0">
                  <a:pos x="473" y="2356"/>
                </a:cxn>
                <a:cxn ang="0">
                  <a:pos x="4588" y="3521"/>
                </a:cxn>
                <a:cxn ang="0">
                  <a:pos x="7211" y="1495"/>
                </a:cxn>
                <a:cxn ang="0">
                  <a:pos x="10369" y="1"/>
                </a:cxn>
              </a:cxnLst>
              <a:rect l="txL" t="txT" r="txR" b="txB"/>
              <a:pathLst>
                <a:path w="4846918" h="4757220">
                  <a:moveTo>
                    <a:pt x="1074270" y="2230729"/>
                  </a:moveTo>
                  <a:cubicBezTo>
                    <a:pt x="1044295" y="2229609"/>
                    <a:pt x="1017961" y="2244737"/>
                    <a:pt x="1024684" y="2306369"/>
                  </a:cubicBezTo>
                  <a:cubicBezTo>
                    <a:pt x="1038131" y="2429634"/>
                    <a:pt x="1143466" y="2821840"/>
                    <a:pt x="1226390" y="2992169"/>
                  </a:cubicBezTo>
                  <a:cubicBezTo>
                    <a:pt x="1309314" y="3162499"/>
                    <a:pt x="1405685" y="3265593"/>
                    <a:pt x="1522226" y="3328346"/>
                  </a:cubicBezTo>
                  <a:cubicBezTo>
                    <a:pt x="1638767" y="3391099"/>
                    <a:pt x="1768755" y="3400064"/>
                    <a:pt x="1925637" y="3368687"/>
                  </a:cubicBezTo>
                  <a:cubicBezTo>
                    <a:pt x="2082519" y="3337311"/>
                    <a:pt x="2313361" y="3220769"/>
                    <a:pt x="2463520" y="3140087"/>
                  </a:cubicBezTo>
                  <a:cubicBezTo>
                    <a:pt x="2613679" y="3059405"/>
                    <a:pt x="2766078" y="2936140"/>
                    <a:pt x="2826590" y="2884593"/>
                  </a:cubicBezTo>
                  <a:cubicBezTo>
                    <a:pt x="2887102" y="2833046"/>
                    <a:pt x="2857966" y="2819599"/>
                    <a:pt x="2826590" y="2830805"/>
                  </a:cubicBezTo>
                  <a:cubicBezTo>
                    <a:pt x="2795214" y="2842011"/>
                    <a:pt x="2712290" y="2909246"/>
                    <a:pt x="2638331" y="2951828"/>
                  </a:cubicBezTo>
                  <a:cubicBezTo>
                    <a:pt x="2564372" y="2994410"/>
                    <a:pt x="2488172" y="3045958"/>
                    <a:pt x="2382837" y="3086299"/>
                  </a:cubicBezTo>
                  <a:cubicBezTo>
                    <a:pt x="2277502" y="3126640"/>
                    <a:pt x="2118379" y="3175946"/>
                    <a:pt x="2006320" y="3193875"/>
                  </a:cubicBezTo>
                  <a:cubicBezTo>
                    <a:pt x="1894261" y="3211804"/>
                    <a:pt x="1806855" y="3214045"/>
                    <a:pt x="1710484" y="3193875"/>
                  </a:cubicBezTo>
                  <a:cubicBezTo>
                    <a:pt x="1614113" y="3173705"/>
                    <a:pt x="1511019" y="3155775"/>
                    <a:pt x="1428096" y="3072852"/>
                  </a:cubicBezTo>
                  <a:cubicBezTo>
                    <a:pt x="1345173" y="2989929"/>
                    <a:pt x="1264490" y="2819599"/>
                    <a:pt x="1212943" y="2696334"/>
                  </a:cubicBezTo>
                  <a:cubicBezTo>
                    <a:pt x="1161396" y="2573069"/>
                    <a:pt x="1130020" y="2407222"/>
                    <a:pt x="1118814" y="2333263"/>
                  </a:cubicBezTo>
                  <a:cubicBezTo>
                    <a:pt x="1107608" y="2259304"/>
                    <a:pt x="1161396" y="2259304"/>
                    <a:pt x="1145708" y="2252581"/>
                  </a:cubicBezTo>
                  <a:cubicBezTo>
                    <a:pt x="1137864" y="2249219"/>
                    <a:pt x="1104246" y="2231850"/>
                    <a:pt x="1074270" y="2230729"/>
                  </a:cubicBezTo>
                  <a:close/>
                  <a:moveTo>
                    <a:pt x="1853465" y="1164945"/>
                  </a:moveTo>
                  <a:cubicBezTo>
                    <a:pt x="1833750" y="1164350"/>
                    <a:pt x="1813019" y="1167851"/>
                    <a:pt x="1791167" y="1176816"/>
                  </a:cubicBezTo>
                  <a:cubicBezTo>
                    <a:pt x="1703761" y="1212675"/>
                    <a:pt x="1553602" y="1347146"/>
                    <a:pt x="1481884" y="1459205"/>
                  </a:cubicBezTo>
                  <a:cubicBezTo>
                    <a:pt x="1410166" y="1571264"/>
                    <a:pt x="1381031" y="1730387"/>
                    <a:pt x="1360861" y="1849169"/>
                  </a:cubicBezTo>
                  <a:cubicBezTo>
                    <a:pt x="1340691" y="1967951"/>
                    <a:pt x="1345173" y="2075528"/>
                    <a:pt x="1360861" y="2171899"/>
                  </a:cubicBezTo>
                  <a:cubicBezTo>
                    <a:pt x="1376549" y="2268270"/>
                    <a:pt x="1407925" y="2369123"/>
                    <a:pt x="1454990" y="2427393"/>
                  </a:cubicBezTo>
                  <a:cubicBezTo>
                    <a:pt x="1502055" y="2485663"/>
                    <a:pt x="1578255" y="2514799"/>
                    <a:pt x="1643249" y="2521522"/>
                  </a:cubicBezTo>
                  <a:cubicBezTo>
                    <a:pt x="1708243" y="2528245"/>
                    <a:pt x="1768755" y="2532728"/>
                    <a:pt x="1844955" y="2467734"/>
                  </a:cubicBezTo>
                  <a:cubicBezTo>
                    <a:pt x="1872895" y="2443903"/>
                    <a:pt x="1907463" y="2405308"/>
                    <a:pt x="1941913" y="2360605"/>
                  </a:cubicBezTo>
                  <a:lnTo>
                    <a:pt x="1943037" y="2373389"/>
                  </a:lnTo>
                  <a:cubicBezTo>
                    <a:pt x="1958725" y="2469760"/>
                    <a:pt x="1990101" y="2570613"/>
                    <a:pt x="2037166" y="2628883"/>
                  </a:cubicBezTo>
                  <a:cubicBezTo>
                    <a:pt x="2084231" y="2687153"/>
                    <a:pt x="2160431" y="2716289"/>
                    <a:pt x="2225425" y="2723012"/>
                  </a:cubicBezTo>
                  <a:cubicBezTo>
                    <a:pt x="2290419" y="2729735"/>
                    <a:pt x="2350931" y="2734218"/>
                    <a:pt x="2427131" y="2669224"/>
                  </a:cubicBezTo>
                  <a:cubicBezTo>
                    <a:pt x="2503331" y="2604230"/>
                    <a:pt x="2628837" y="2429419"/>
                    <a:pt x="2682625" y="2333048"/>
                  </a:cubicBezTo>
                  <a:cubicBezTo>
                    <a:pt x="2736413" y="2236677"/>
                    <a:pt x="2743137" y="2198577"/>
                    <a:pt x="2749860" y="2091000"/>
                  </a:cubicBezTo>
                  <a:cubicBezTo>
                    <a:pt x="2756584" y="1983424"/>
                    <a:pt x="2749860" y="1795165"/>
                    <a:pt x="2722966" y="1687589"/>
                  </a:cubicBezTo>
                  <a:cubicBezTo>
                    <a:pt x="2696072" y="1580013"/>
                    <a:pt x="2646767" y="1497089"/>
                    <a:pt x="2588496" y="1445542"/>
                  </a:cubicBezTo>
                  <a:cubicBezTo>
                    <a:pt x="2530226" y="1393995"/>
                    <a:pt x="2445061" y="1364859"/>
                    <a:pt x="2373343" y="1378306"/>
                  </a:cubicBezTo>
                  <a:cubicBezTo>
                    <a:pt x="2301625" y="1391753"/>
                    <a:pt x="2209737" y="1479159"/>
                    <a:pt x="2158190" y="1526224"/>
                  </a:cubicBezTo>
                  <a:cubicBezTo>
                    <a:pt x="2155492" y="1528687"/>
                    <a:pt x="2152918" y="1531015"/>
                    <a:pt x="2150432" y="1533204"/>
                  </a:cubicBezTo>
                  <a:cubicBezTo>
                    <a:pt x="2147621" y="1516308"/>
                    <a:pt x="2144386" y="1500482"/>
                    <a:pt x="2140790" y="1486099"/>
                  </a:cubicBezTo>
                  <a:cubicBezTo>
                    <a:pt x="2113896" y="1378523"/>
                    <a:pt x="2064591" y="1295599"/>
                    <a:pt x="2006320" y="1244052"/>
                  </a:cubicBezTo>
                  <a:cubicBezTo>
                    <a:pt x="1962618" y="1205392"/>
                    <a:pt x="1912611" y="1166731"/>
                    <a:pt x="1853465" y="1164945"/>
                  </a:cubicBezTo>
                  <a:close/>
                  <a:moveTo>
                    <a:pt x="2711122" y="330"/>
                  </a:moveTo>
                  <a:cubicBezTo>
                    <a:pt x="2822984" y="-3303"/>
                    <a:pt x="2925763" y="22611"/>
                    <a:pt x="3001402" y="101052"/>
                  </a:cubicBezTo>
                  <a:cubicBezTo>
                    <a:pt x="3122425" y="226558"/>
                    <a:pt x="3173973" y="551529"/>
                    <a:pt x="3230002" y="786852"/>
                  </a:cubicBezTo>
                  <a:cubicBezTo>
                    <a:pt x="3286031" y="1022175"/>
                    <a:pt x="3290514" y="1371799"/>
                    <a:pt x="3337579" y="1512993"/>
                  </a:cubicBezTo>
                  <a:cubicBezTo>
                    <a:pt x="3384644" y="1654187"/>
                    <a:pt x="3362231" y="1589192"/>
                    <a:pt x="3512390" y="1634016"/>
                  </a:cubicBezTo>
                  <a:cubicBezTo>
                    <a:pt x="3662549" y="1678840"/>
                    <a:pt x="4041308" y="1739352"/>
                    <a:pt x="4238531" y="1781934"/>
                  </a:cubicBezTo>
                  <a:cubicBezTo>
                    <a:pt x="4435754" y="1824516"/>
                    <a:pt x="4594878" y="1833481"/>
                    <a:pt x="4695731" y="1889510"/>
                  </a:cubicBezTo>
                  <a:cubicBezTo>
                    <a:pt x="4796584" y="1945539"/>
                    <a:pt x="4830202" y="2028463"/>
                    <a:pt x="4843649" y="2118110"/>
                  </a:cubicBezTo>
                  <a:cubicBezTo>
                    <a:pt x="4857096" y="2207757"/>
                    <a:pt x="4827961" y="2324299"/>
                    <a:pt x="4776414" y="2427393"/>
                  </a:cubicBezTo>
                  <a:cubicBezTo>
                    <a:pt x="4724867" y="2530487"/>
                    <a:pt x="4646426" y="2622375"/>
                    <a:pt x="4534367" y="2736675"/>
                  </a:cubicBezTo>
                  <a:cubicBezTo>
                    <a:pt x="4422308" y="2850975"/>
                    <a:pt x="4256461" y="3025787"/>
                    <a:pt x="4104061" y="3113193"/>
                  </a:cubicBezTo>
                  <a:cubicBezTo>
                    <a:pt x="3951661" y="3200599"/>
                    <a:pt x="3711855" y="3214045"/>
                    <a:pt x="3619967" y="3261110"/>
                  </a:cubicBezTo>
                  <a:cubicBezTo>
                    <a:pt x="3528079" y="3308175"/>
                    <a:pt x="3557213" y="3330587"/>
                    <a:pt x="3552731" y="3395581"/>
                  </a:cubicBezTo>
                  <a:cubicBezTo>
                    <a:pt x="3548249" y="3460575"/>
                    <a:pt x="3570661" y="3494193"/>
                    <a:pt x="3593073" y="3651075"/>
                  </a:cubicBezTo>
                  <a:cubicBezTo>
                    <a:pt x="3615485" y="3807957"/>
                    <a:pt x="3693926" y="4164304"/>
                    <a:pt x="3687202" y="4336875"/>
                  </a:cubicBezTo>
                  <a:cubicBezTo>
                    <a:pt x="3680478" y="4509446"/>
                    <a:pt x="3619966" y="4617023"/>
                    <a:pt x="3552731" y="4686499"/>
                  </a:cubicBezTo>
                  <a:cubicBezTo>
                    <a:pt x="3485496" y="4755976"/>
                    <a:pt x="3382402" y="4749252"/>
                    <a:pt x="3283790" y="4753734"/>
                  </a:cubicBezTo>
                  <a:cubicBezTo>
                    <a:pt x="3185178" y="4758216"/>
                    <a:pt x="3100014" y="4767181"/>
                    <a:pt x="2961061" y="4713393"/>
                  </a:cubicBezTo>
                  <a:cubicBezTo>
                    <a:pt x="2822108" y="4659605"/>
                    <a:pt x="2631608" y="4547546"/>
                    <a:pt x="2450073" y="4431005"/>
                  </a:cubicBezTo>
                  <a:cubicBezTo>
                    <a:pt x="2268538" y="4314464"/>
                    <a:pt x="2008561" y="4065693"/>
                    <a:pt x="1871849" y="4014146"/>
                  </a:cubicBezTo>
                  <a:cubicBezTo>
                    <a:pt x="1735137" y="3962599"/>
                    <a:pt x="1750826" y="4054487"/>
                    <a:pt x="1629802" y="4121722"/>
                  </a:cubicBezTo>
                  <a:cubicBezTo>
                    <a:pt x="1508779" y="4188957"/>
                    <a:pt x="1282420" y="4350323"/>
                    <a:pt x="1145708" y="4417558"/>
                  </a:cubicBezTo>
                  <a:cubicBezTo>
                    <a:pt x="1008996" y="4484793"/>
                    <a:pt x="912625" y="4536340"/>
                    <a:pt x="809531" y="4525134"/>
                  </a:cubicBezTo>
                  <a:cubicBezTo>
                    <a:pt x="706437" y="4513928"/>
                    <a:pt x="605584" y="4493757"/>
                    <a:pt x="527143" y="4350322"/>
                  </a:cubicBezTo>
                  <a:cubicBezTo>
                    <a:pt x="448702" y="4206887"/>
                    <a:pt x="343366" y="3937945"/>
                    <a:pt x="338884" y="3664522"/>
                  </a:cubicBezTo>
                  <a:cubicBezTo>
                    <a:pt x="334402" y="3391099"/>
                    <a:pt x="468873" y="2891316"/>
                    <a:pt x="500249" y="2709781"/>
                  </a:cubicBezTo>
                  <a:cubicBezTo>
                    <a:pt x="531625" y="2528246"/>
                    <a:pt x="533866" y="2631339"/>
                    <a:pt x="527143" y="2575310"/>
                  </a:cubicBezTo>
                  <a:cubicBezTo>
                    <a:pt x="520420" y="2519281"/>
                    <a:pt x="506973" y="2456528"/>
                    <a:pt x="459908" y="2373605"/>
                  </a:cubicBezTo>
                  <a:cubicBezTo>
                    <a:pt x="412843" y="2290682"/>
                    <a:pt x="311990" y="2198793"/>
                    <a:pt x="244755" y="2077769"/>
                  </a:cubicBezTo>
                  <a:cubicBezTo>
                    <a:pt x="177520" y="1956745"/>
                    <a:pt x="96837" y="1817792"/>
                    <a:pt x="56496" y="1647463"/>
                  </a:cubicBezTo>
                  <a:cubicBezTo>
                    <a:pt x="16155" y="1477134"/>
                    <a:pt x="-8498" y="1226122"/>
                    <a:pt x="2708" y="1055793"/>
                  </a:cubicBezTo>
                  <a:cubicBezTo>
                    <a:pt x="13914" y="885464"/>
                    <a:pt x="60978" y="701687"/>
                    <a:pt x="123731" y="625487"/>
                  </a:cubicBezTo>
                  <a:cubicBezTo>
                    <a:pt x="186484" y="549287"/>
                    <a:pt x="199932" y="547046"/>
                    <a:pt x="379226" y="598593"/>
                  </a:cubicBezTo>
                  <a:cubicBezTo>
                    <a:pt x="558520" y="650140"/>
                    <a:pt x="1026925" y="874257"/>
                    <a:pt x="1199496" y="934769"/>
                  </a:cubicBezTo>
                  <a:cubicBezTo>
                    <a:pt x="1372066" y="995281"/>
                    <a:pt x="1300349" y="1051310"/>
                    <a:pt x="1414649" y="961663"/>
                  </a:cubicBezTo>
                  <a:cubicBezTo>
                    <a:pt x="1528949" y="872016"/>
                    <a:pt x="1703761" y="551528"/>
                    <a:pt x="1885296" y="396887"/>
                  </a:cubicBezTo>
                  <a:cubicBezTo>
                    <a:pt x="2066831" y="242246"/>
                    <a:pt x="2317843" y="83122"/>
                    <a:pt x="2503861" y="33816"/>
                  </a:cubicBezTo>
                  <a:cubicBezTo>
                    <a:pt x="2573618" y="15326"/>
                    <a:pt x="2644005" y="2510"/>
                    <a:pt x="2711122" y="330"/>
                  </a:cubicBezTo>
                  <a:close/>
                </a:path>
              </a:pathLst>
            </a:custGeom>
            <a:solidFill>
              <a:srgbClr val="F2F2F2">
                <a:alpha val="100000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8199" name="组合 96"/>
          <p:cNvGrpSpPr/>
          <p:nvPr/>
        </p:nvGrpSpPr>
        <p:grpSpPr>
          <a:xfrm>
            <a:off x="1460500" y="2319338"/>
            <a:ext cx="938213" cy="1379537"/>
            <a:chOff x="0" y="0"/>
            <a:chExt cx="937728" cy="1380512"/>
          </a:xfrm>
        </p:grpSpPr>
        <p:sp>
          <p:nvSpPr>
            <p:cNvPr id="8230" name="椭圆 8"/>
            <p:cNvSpPr/>
            <p:nvPr/>
          </p:nvSpPr>
          <p:spPr>
            <a:xfrm>
              <a:off x="729345" y="1163699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F0C5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grpSp>
          <p:nvGrpSpPr>
            <p:cNvPr id="8231" name="组合 10"/>
            <p:cNvGrpSpPr/>
            <p:nvPr/>
          </p:nvGrpSpPr>
          <p:grpSpPr>
            <a:xfrm>
              <a:off x="0" y="0"/>
              <a:ext cx="729345" cy="739664"/>
              <a:chOff x="0" y="0"/>
              <a:chExt cx="927279" cy="983356"/>
            </a:xfrm>
          </p:grpSpPr>
          <p:sp>
            <p:nvSpPr>
              <p:cNvPr id="8242" name="椭圆 11"/>
              <p:cNvSpPr/>
              <p:nvPr/>
            </p:nvSpPr>
            <p:spPr>
              <a:xfrm>
                <a:off x="0" y="0"/>
                <a:ext cx="927279" cy="983356"/>
              </a:xfrm>
              <a:prstGeom prst="ellipse">
                <a:avLst/>
              </a:prstGeom>
              <a:gradFill rotWithShape="1">
                <a:gsLst>
                  <a:gs pos="0">
                    <a:srgbClr val="BFBFBF">
                      <a:alpha val="100000"/>
                    </a:srgbClr>
                  </a:gs>
                  <a:gs pos="29999">
                    <a:srgbClr val="C6C6C6">
                      <a:alpha val="100000"/>
                    </a:srgbClr>
                  </a:gs>
                  <a:gs pos="60999">
                    <a:srgbClr val="EEEEEE">
                      <a:alpha val="100000"/>
                    </a:srgbClr>
                  </a:gs>
                  <a:gs pos="100000">
                    <a:srgbClr val="F4F4F4">
                      <a:alpha val="100000"/>
                    </a:srgbClr>
                  </a:gs>
                </a:gsLst>
                <a:lin ang="18600000" scaled="1"/>
                <a:tileRect/>
              </a:gra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43" name="椭圆 12"/>
              <p:cNvSpPr/>
              <p:nvPr/>
            </p:nvSpPr>
            <p:spPr>
              <a:xfrm>
                <a:off x="94411" y="105312"/>
                <a:ext cx="738455" cy="785610"/>
              </a:xfrm>
              <a:prstGeom prst="ellipse">
                <a:avLst/>
              </a:prstGeom>
              <a:solidFill>
                <a:srgbClr val="F7C66C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</p:grpSp>
        <p:cxnSp>
          <p:nvCxnSpPr>
            <p:cNvPr id="8232" name="肘形连接符 46"/>
            <p:cNvCxnSpPr>
              <a:stCxn id="8243" idx="4"/>
              <a:endCxn id="8230" idx="0"/>
            </p:cNvCxnSpPr>
            <p:nvPr/>
          </p:nvCxnSpPr>
          <p:spPr>
            <a:xfrm rot="-5400000" flipH="1">
              <a:off x="352321" y="682483"/>
              <a:ext cx="493562" cy="468865"/>
            </a:xfrm>
            <a:prstGeom prst="curvedConnector3">
              <a:avLst>
                <a:gd name="adj1" fmla="val 63046"/>
              </a:avLst>
            </a:prstGeom>
            <a:ln w="38100" cap="flat" cmpd="sng">
              <a:solidFill>
                <a:srgbClr val="F7C66C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8233" name="组合 57"/>
            <p:cNvGrpSpPr/>
            <p:nvPr/>
          </p:nvGrpSpPr>
          <p:grpSpPr>
            <a:xfrm>
              <a:off x="188715" y="195993"/>
              <a:ext cx="393970" cy="362448"/>
              <a:chOff x="0" y="0"/>
              <a:chExt cx="4102746" cy="3418269"/>
            </a:xfrm>
          </p:grpSpPr>
          <p:grpSp>
            <p:nvGrpSpPr>
              <p:cNvPr id="8234" name="组合 58"/>
              <p:cNvGrpSpPr/>
              <p:nvPr/>
            </p:nvGrpSpPr>
            <p:grpSpPr>
              <a:xfrm>
                <a:off x="0" y="0"/>
                <a:ext cx="2144300" cy="3418269"/>
                <a:chOff x="0" y="0"/>
                <a:chExt cx="2144300" cy="3418269"/>
              </a:xfrm>
            </p:grpSpPr>
            <p:sp>
              <p:nvSpPr>
                <p:cNvPr id="8239" name="椭圆 63"/>
                <p:cNvSpPr/>
                <p:nvPr/>
              </p:nvSpPr>
              <p:spPr>
                <a:xfrm>
                  <a:off x="712111" y="706485"/>
                  <a:ext cx="720080" cy="72008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</a:ln>
              </p:spPr>
              <p:txBody>
                <a:bodyPr anchor="ctr"/>
                <a:p>
                  <a:pPr algn="ctr" eaLnBrk="1" hangingPunct="1">
                    <a:buFont typeface="Arial" panose="020B0604020202020204" pitchFamily="34" charset="0"/>
                  </a:pPr>
                  <a:endParaRPr lang="zh-CN" altLang="zh-CN" dirty="0">
                    <a:solidFill>
                      <a:srgbClr val="FFFFFF"/>
                    </a:solidFill>
                    <a:latin typeface="SimSun" panose="02010600030101010101" pitchFamily="2" charset="-122"/>
                    <a:sym typeface="SimSun" panose="02010600030101010101" pitchFamily="2" charset="-122"/>
                  </a:endParaRPr>
                </a:p>
              </p:txBody>
            </p:sp>
            <p:sp>
              <p:nvSpPr>
                <p:cNvPr id="8240" name="椭圆 2"/>
                <p:cNvSpPr/>
                <p:nvPr/>
              </p:nvSpPr>
              <p:spPr>
                <a:xfrm>
                  <a:off x="0" y="0"/>
                  <a:ext cx="2144300" cy="2144300"/>
                </a:xfrm>
                <a:custGeom>
                  <a:avLst/>
                  <a:gdLst>
                    <a:gd name="txL" fmla="*/ 0 w 2144300"/>
                    <a:gd name="txT" fmla="*/ 0 h 2144300"/>
                    <a:gd name="txR" fmla="*/ 2144300 w 2144300"/>
                    <a:gd name="txB" fmla="*/ 2144300 h 2144300"/>
                  </a:gdLst>
                  <a:ahLst/>
                  <a:cxnLst>
                    <a:cxn ang="0">
                      <a:pos x="1072150" y="0"/>
                    </a:cxn>
                    <a:cxn ang="0">
                      <a:pos x="2144300" y="1072150"/>
                    </a:cxn>
                    <a:cxn ang="0">
                      <a:pos x="1072150" y="2144300"/>
                    </a:cxn>
                    <a:cxn ang="0">
                      <a:pos x="730239" y="2086968"/>
                    </a:cxn>
                    <a:cxn ang="0">
                      <a:pos x="717434" y="2004765"/>
                    </a:cxn>
                    <a:cxn ang="0">
                      <a:pos x="797079" y="1948020"/>
                    </a:cxn>
                    <a:cxn ang="0">
                      <a:pos x="1019981" y="1978445"/>
                    </a:cxn>
                    <a:cxn ang="0">
                      <a:pos x="1884077" y="1114349"/>
                    </a:cxn>
                    <a:cxn ang="0">
                      <a:pos x="1019981" y="250253"/>
                    </a:cxn>
                    <a:cxn ang="0">
                      <a:pos x="155885" y="1114349"/>
                    </a:cxn>
                    <a:cxn ang="0">
                      <a:pos x="297561" y="1579426"/>
                    </a:cxn>
                    <a:cxn ang="0">
                      <a:pos x="292357" y="1573778"/>
                    </a:cxn>
                    <a:cxn ang="0">
                      <a:pos x="279695" y="1683374"/>
                    </a:cxn>
                    <a:cxn ang="0">
                      <a:pos x="212519" y="1706358"/>
                    </a:cxn>
                    <a:cxn ang="0">
                      <a:pos x="0" y="1072150"/>
                    </a:cxn>
                    <a:cxn ang="0">
                      <a:pos x="1072150" y="0"/>
                    </a:cxn>
                  </a:cxnLst>
                  <a:rect l="txL" t="txT" r="txR" b="txB"/>
                  <a:pathLst>
                    <a:path w="2144300" h="2144300">
                      <a:moveTo>
                        <a:pt x="1072150" y="0"/>
                      </a:moveTo>
                      <a:cubicBezTo>
                        <a:pt x="1664282" y="0"/>
                        <a:pt x="2144300" y="480018"/>
                        <a:pt x="2144300" y="1072150"/>
                      </a:cubicBezTo>
                      <a:cubicBezTo>
                        <a:pt x="2144300" y="1664282"/>
                        <a:pt x="1664282" y="2144300"/>
                        <a:pt x="1072150" y="2144300"/>
                      </a:cubicBezTo>
                      <a:cubicBezTo>
                        <a:pt x="952394" y="2144300"/>
                        <a:pt x="837223" y="2124666"/>
                        <a:pt x="730239" y="2086968"/>
                      </a:cubicBezTo>
                      <a:cubicBezTo>
                        <a:pt x="712348" y="2066805"/>
                        <a:pt x="706763" y="2035191"/>
                        <a:pt x="717434" y="2004765"/>
                      </a:cubicBezTo>
                      <a:cubicBezTo>
                        <a:pt x="730588" y="1967261"/>
                        <a:pt x="764158" y="1943775"/>
                        <a:pt x="797079" y="1948020"/>
                      </a:cubicBezTo>
                      <a:cubicBezTo>
                        <a:pt x="867922" y="1968318"/>
                        <a:pt x="942769" y="1978445"/>
                        <a:pt x="1019981" y="1978445"/>
                      </a:cubicBezTo>
                      <a:cubicBezTo>
                        <a:pt x="1497208" y="1978445"/>
                        <a:pt x="1884077" y="1591576"/>
                        <a:pt x="1884077" y="1114349"/>
                      </a:cubicBezTo>
                      <a:cubicBezTo>
                        <a:pt x="1884077" y="637122"/>
                        <a:pt x="1497208" y="250253"/>
                        <a:pt x="1019981" y="250253"/>
                      </a:cubicBezTo>
                      <a:cubicBezTo>
                        <a:pt x="542754" y="250253"/>
                        <a:pt x="155885" y="637122"/>
                        <a:pt x="155885" y="1114349"/>
                      </a:cubicBezTo>
                      <a:cubicBezTo>
                        <a:pt x="155885" y="1286804"/>
                        <a:pt x="206405" y="1447458"/>
                        <a:pt x="297561" y="1579426"/>
                      </a:cubicBezTo>
                      <a:lnTo>
                        <a:pt x="292357" y="1573778"/>
                      </a:lnTo>
                      <a:cubicBezTo>
                        <a:pt x="319319" y="1603043"/>
                        <a:pt x="313635" y="1652105"/>
                        <a:pt x="279695" y="1683374"/>
                      </a:cubicBezTo>
                      <a:cubicBezTo>
                        <a:pt x="259995" y="1701524"/>
                        <a:pt x="235099" y="1709696"/>
                        <a:pt x="212519" y="1706358"/>
                      </a:cubicBezTo>
                      <a:cubicBezTo>
                        <a:pt x="77784" y="1530703"/>
                        <a:pt x="0" y="1310510"/>
                        <a:pt x="0" y="1072150"/>
                      </a:cubicBezTo>
                      <a:cubicBezTo>
                        <a:pt x="0" y="480018"/>
                        <a:pt x="480018" y="0"/>
                        <a:pt x="1072150" y="0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41" name="任意多边形 65"/>
                <p:cNvSpPr/>
                <p:nvPr/>
              </p:nvSpPr>
              <p:spPr>
                <a:xfrm>
                  <a:off x="61562" y="1207330"/>
                  <a:ext cx="808543" cy="2210939"/>
                </a:xfrm>
                <a:custGeom>
                  <a:avLst/>
                  <a:gdLst>
                    <a:gd name="txL" fmla="*/ 0 w 808543"/>
                    <a:gd name="txT" fmla="*/ 0 h 2210939"/>
                    <a:gd name="txR" fmla="*/ 808543 w 808543"/>
                    <a:gd name="txB" fmla="*/ 2210939 h 2210939"/>
                  </a:gdLst>
                  <a:ahLst/>
                  <a:cxnLst>
                    <a:cxn ang="0">
                      <a:pos x="685564" y="11284"/>
                    </a:cxn>
                    <a:cxn ang="0">
                      <a:pos x="533887" y="184630"/>
                    </a:cxn>
                    <a:cxn ang="0">
                      <a:pos x="330205" y="496653"/>
                    </a:cxn>
                    <a:cxn ang="0">
                      <a:pos x="156859" y="921350"/>
                    </a:cxn>
                    <a:cxn ang="0">
                      <a:pos x="39851" y="1402386"/>
                    </a:cxn>
                    <a:cxn ang="0">
                      <a:pos x="5181" y="2087102"/>
                    </a:cxn>
                    <a:cxn ang="0">
                      <a:pos x="22516" y="2195443"/>
                    </a:cxn>
                    <a:cxn ang="0">
                      <a:pos x="208863" y="2195443"/>
                    </a:cxn>
                    <a:cxn ang="0">
                      <a:pos x="226197" y="2056767"/>
                    </a:cxn>
                    <a:cxn ang="0">
                      <a:pos x="247866" y="1458724"/>
                    </a:cxn>
                    <a:cxn ang="0">
                      <a:pos x="347540" y="930017"/>
                    </a:cxn>
                    <a:cxn ang="0">
                      <a:pos x="533887" y="500986"/>
                    </a:cxn>
                    <a:cxn ang="0">
                      <a:pos x="754903" y="206298"/>
                    </a:cxn>
                    <a:cxn ang="0">
                      <a:pos x="806906" y="136960"/>
                    </a:cxn>
                    <a:cxn ang="0">
                      <a:pos x="785238" y="28618"/>
                    </a:cxn>
                    <a:cxn ang="0">
                      <a:pos x="685564" y="11284"/>
                    </a:cxn>
                  </a:cxnLst>
                  <a:rect l="txL" t="txT" r="txR" b="txB"/>
                  <a:pathLst>
                    <a:path w="808543" h="2210939">
                      <a:moveTo>
                        <a:pt x="685564" y="11284"/>
                      </a:moveTo>
                      <a:cubicBezTo>
                        <a:pt x="643672" y="37286"/>
                        <a:pt x="593113" y="103735"/>
                        <a:pt x="533887" y="184630"/>
                      </a:cubicBezTo>
                      <a:cubicBezTo>
                        <a:pt x="474660" y="265525"/>
                        <a:pt x="393043" y="373866"/>
                        <a:pt x="330205" y="496653"/>
                      </a:cubicBezTo>
                      <a:cubicBezTo>
                        <a:pt x="267367" y="619440"/>
                        <a:pt x="205251" y="770395"/>
                        <a:pt x="156859" y="921350"/>
                      </a:cubicBezTo>
                      <a:cubicBezTo>
                        <a:pt x="108467" y="1072305"/>
                        <a:pt x="65131" y="1208093"/>
                        <a:pt x="39851" y="1402385"/>
                      </a:cubicBezTo>
                      <a:cubicBezTo>
                        <a:pt x="14571" y="1596677"/>
                        <a:pt x="8070" y="1954925"/>
                        <a:pt x="5181" y="2087101"/>
                      </a:cubicBezTo>
                      <a:cubicBezTo>
                        <a:pt x="2292" y="2219277"/>
                        <a:pt x="-11431" y="2177386"/>
                        <a:pt x="22516" y="2195443"/>
                      </a:cubicBezTo>
                      <a:cubicBezTo>
                        <a:pt x="56463" y="2213500"/>
                        <a:pt x="174916" y="2218556"/>
                        <a:pt x="208863" y="2195443"/>
                      </a:cubicBezTo>
                      <a:cubicBezTo>
                        <a:pt x="242810" y="2172330"/>
                        <a:pt x="219697" y="2179553"/>
                        <a:pt x="226197" y="2056766"/>
                      </a:cubicBezTo>
                      <a:cubicBezTo>
                        <a:pt x="232697" y="1933979"/>
                        <a:pt x="227642" y="1646515"/>
                        <a:pt x="247866" y="1458723"/>
                      </a:cubicBezTo>
                      <a:cubicBezTo>
                        <a:pt x="268090" y="1270931"/>
                        <a:pt x="299870" y="1089640"/>
                        <a:pt x="347540" y="930017"/>
                      </a:cubicBezTo>
                      <a:cubicBezTo>
                        <a:pt x="395210" y="770394"/>
                        <a:pt x="465993" y="621606"/>
                        <a:pt x="533887" y="500986"/>
                      </a:cubicBezTo>
                      <a:cubicBezTo>
                        <a:pt x="601781" y="380366"/>
                        <a:pt x="754903" y="206298"/>
                        <a:pt x="754903" y="206298"/>
                      </a:cubicBezTo>
                      <a:cubicBezTo>
                        <a:pt x="800406" y="145627"/>
                        <a:pt x="801850" y="166573"/>
                        <a:pt x="806906" y="136960"/>
                      </a:cubicBezTo>
                      <a:cubicBezTo>
                        <a:pt x="811962" y="107347"/>
                        <a:pt x="805462" y="47397"/>
                        <a:pt x="785238" y="28618"/>
                      </a:cubicBezTo>
                      <a:cubicBezTo>
                        <a:pt x="765014" y="9839"/>
                        <a:pt x="727456" y="-14718"/>
                        <a:pt x="685564" y="11284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grpSp>
            <p:nvGrpSpPr>
              <p:cNvPr id="8235" name="组合 59"/>
              <p:cNvGrpSpPr/>
              <p:nvPr/>
            </p:nvGrpSpPr>
            <p:grpSpPr>
              <a:xfrm rot="-3815901">
                <a:off x="2509510" y="-305339"/>
                <a:ext cx="1228343" cy="1958125"/>
                <a:chOff x="0" y="0"/>
                <a:chExt cx="2144300" cy="3418269"/>
              </a:xfrm>
            </p:grpSpPr>
            <p:sp>
              <p:nvSpPr>
                <p:cNvPr id="8236" name="椭圆 60"/>
                <p:cNvSpPr/>
                <p:nvPr/>
              </p:nvSpPr>
              <p:spPr>
                <a:xfrm>
                  <a:off x="712111" y="706485"/>
                  <a:ext cx="720080" cy="720080"/>
                </a:xfrm>
                <a:prstGeom prst="ellipse">
                  <a:avLst/>
                </a:prstGeom>
                <a:solidFill>
                  <a:srgbClr val="F2F2F2"/>
                </a:solidFill>
                <a:ln w="9525">
                  <a:noFill/>
                </a:ln>
              </p:spPr>
              <p:txBody>
                <a:bodyPr anchor="ctr"/>
                <a:p>
                  <a:pPr algn="ctr" eaLnBrk="1" hangingPunct="1">
                    <a:buFont typeface="Arial" panose="020B0604020202020204" pitchFamily="34" charset="0"/>
                  </a:pPr>
                  <a:endParaRPr lang="zh-CN" altLang="zh-CN" dirty="0">
                    <a:solidFill>
                      <a:srgbClr val="FFFFFF"/>
                    </a:solidFill>
                    <a:latin typeface="SimSun" panose="02010600030101010101" pitchFamily="2" charset="-122"/>
                    <a:sym typeface="SimSun" panose="02010600030101010101" pitchFamily="2" charset="-122"/>
                  </a:endParaRPr>
                </a:p>
              </p:txBody>
            </p:sp>
            <p:sp>
              <p:nvSpPr>
                <p:cNvPr id="8237" name="椭圆 2"/>
                <p:cNvSpPr/>
                <p:nvPr/>
              </p:nvSpPr>
              <p:spPr>
                <a:xfrm>
                  <a:off x="0" y="0"/>
                  <a:ext cx="2144300" cy="2144300"/>
                </a:xfrm>
                <a:custGeom>
                  <a:avLst/>
                  <a:gdLst>
                    <a:gd name="txL" fmla="*/ 0 w 2144300"/>
                    <a:gd name="txT" fmla="*/ 0 h 2144300"/>
                    <a:gd name="txR" fmla="*/ 2144300 w 2144300"/>
                    <a:gd name="txB" fmla="*/ 2144300 h 2144300"/>
                  </a:gdLst>
                  <a:ahLst/>
                  <a:cxnLst>
                    <a:cxn ang="0">
                      <a:pos x="1072150" y="0"/>
                    </a:cxn>
                    <a:cxn ang="0">
                      <a:pos x="2144300" y="1072150"/>
                    </a:cxn>
                    <a:cxn ang="0">
                      <a:pos x="1072150" y="2144300"/>
                    </a:cxn>
                    <a:cxn ang="0">
                      <a:pos x="730239" y="2086968"/>
                    </a:cxn>
                    <a:cxn ang="0">
                      <a:pos x="717434" y="2004765"/>
                    </a:cxn>
                    <a:cxn ang="0">
                      <a:pos x="797079" y="1948020"/>
                    </a:cxn>
                    <a:cxn ang="0">
                      <a:pos x="1019981" y="1978445"/>
                    </a:cxn>
                    <a:cxn ang="0">
                      <a:pos x="1884077" y="1114349"/>
                    </a:cxn>
                    <a:cxn ang="0">
                      <a:pos x="1019981" y="250253"/>
                    </a:cxn>
                    <a:cxn ang="0">
                      <a:pos x="155885" y="1114349"/>
                    </a:cxn>
                    <a:cxn ang="0">
                      <a:pos x="297561" y="1579426"/>
                    </a:cxn>
                    <a:cxn ang="0">
                      <a:pos x="292357" y="1573778"/>
                    </a:cxn>
                    <a:cxn ang="0">
                      <a:pos x="279695" y="1683374"/>
                    </a:cxn>
                    <a:cxn ang="0">
                      <a:pos x="212519" y="1706358"/>
                    </a:cxn>
                    <a:cxn ang="0">
                      <a:pos x="0" y="1072150"/>
                    </a:cxn>
                    <a:cxn ang="0">
                      <a:pos x="1072150" y="0"/>
                    </a:cxn>
                  </a:cxnLst>
                  <a:rect l="txL" t="txT" r="txR" b="txB"/>
                  <a:pathLst>
                    <a:path w="2144300" h="2144300">
                      <a:moveTo>
                        <a:pt x="1072150" y="0"/>
                      </a:moveTo>
                      <a:cubicBezTo>
                        <a:pt x="1664282" y="0"/>
                        <a:pt x="2144300" y="480018"/>
                        <a:pt x="2144300" y="1072150"/>
                      </a:cubicBezTo>
                      <a:cubicBezTo>
                        <a:pt x="2144300" y="1664282"/>
                        <a:pt x="1664282" y="2144300"/>
                        <a:pt x="1072150" y="2144300"/>
                      </a:cubicBezTo>
                      <a:cubicBezTo>
                        <a:pt x="952394" y="2144300"/>
                        <a:pt x="837223" y="2124666"/>
                        <a:pt x="730239" y="2086968"/>
                      </a:cubicBezTo>
                      <a:cubicBezTo>
                        <a:pt x="712348" y="2066805"/>
                        <a:pt x="706763" y="2035191"/>
                        <a:pt x="717434" y="2004765"/>
                      </a:cubicBezTo>
                      <a:cubicBezTo>
                        <a:pt x="730588" y="1967261"/>
                        <a:pt x="764158" y="1943775"/>
                        <a:pt x="797079" y="1948020"/>
                      </a:cubicBezTo>
                      <a:cubicBezTo>
                        <a:pt x="867922" y="1968318"/>
                        <a:pt x="942769" y="1978445"/>
                        <a:pt x="1019981" y="1978445"/>
                      </a:cubicBezTo>
                      <a:cubicBezTo>
                        <a:pt x="1497208" y="1978445"/>
                        <a:pt x="1884077" y="1591576"/>
                        <a:pt x="1884077" y="1114349"/>
                      </a:cubicBezTo>
                      <a:cubicBezTo>
                        <a:pt x="1884077" y="637122"/>
                        <a:pt x="1497208" y="250253"/>
                        <a:pt x="1019981" y="250253"/>
                      </a:cubicBezTo>
                      <a:cubicBezTo>
                        <a:pt x="542754" y="250253"/>
                        <a:pt x="155885" y="637122"/>
                        <a:pt x="155885" y="1114349"/>
                      </a:cubicBezTo>
                      <a:cubicBezTo>
                        <a:pt x="155885" y="1286804"/>
                        <a:pt x="206405" y="1447458"/>
                        <a:pt x="297561" y="1579426"/>
                      </a:cubicBezTo>
                      <a:lnTo>
                        <a:pt x="292357" y="1573778"/>
                      </a:lnTo>
                      <a:cubicBezTo>
                        <a:pt x="319319" y="1603043"/>
                        <a:pt x="313635" y="1652105"/>
                        <a:pt x="279695" y="1683374"/>
                      </a:cubicBezTo>
                      <a:cubicBezTo>
                        <a:pt x="259995" y="1701524"/>
                        <a:pt x="235099" y="1709696"/>
                        <a:pt x="212519" y="1706358"/>
                      </a:cubicBezTo>
                      <a:cubicBezTo>
                        <a:pt x="77784" y="1530703"/>
                        <a:pt x="0" y="1310510"/>
                        <a:pt x="0" y="1072150"/>
                      </a:cubicBezTo>
                      <a:cubicBezTo>
                        <a:pt x="0" y="480018"/>
                        <a:pt x="480018" y="0"/>
                        <a:pt x="1072150" y="0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8238" name="任意多边形 62"/>
                <p:cNvSpPr/>
                <p:nvPr/>
              </p:nvSpPr>
              <p:spPr>
                <a:xfrm>
                  <a:off x="61562" y="1207330"/>
                  <a:ext cx="808543" cy="2210939"/>
                </a:xfrm>
                <a:custGeom>
                  <a:avLst/>
                  <a:gdLst>
                    <a:gd name="txL" fmla="*/ 0 w 808543"/>
                    <a:gd name="txT" fmla="*/ 0 h 2210939"/>
                    <a:gd name="txR" fmla="*/ 808543 w 808543"/>
                    <a:gd name="txB" fmla="*/ 2210939 h 2210939"/>
                  </a:gdLst>
                  <a:ahLst/>
                  <a:cxnLst>
                    <a:cxn ang="0">
                      <a:pos x="685564" y="11284"/>
                    </a:cxn>
                    <a:cxn ang="0">
                      <a:pos x="533887" y="184630"/>
                    </a:cxn>
                    <a:cxn ang="0">
                      <a:pos x="330205" y="496653"/>
                    </a:cxn>
                    <a:cxn ang="0">
                      <a:pos x="156859" y="921350"/>
                    </a:cxn>
                    <a:cxn ang="0">
                      <a:pos x="39851" y="1402386"/>
                    </a:cxn>
                    <a:cxn ang="0">
                      <a:pos x="5181" y="2087102"/>
                    </a:cxn>
                    <a:cxn ang="0">
                      <a:pos x="22516" y="2195443"/>
                    </a:cxn>
                    <a:cxn ang="0">
                      <a:pos x="208863" y="2195443"/>
                    </a:cxn>
                    <a:cxn ang="0">
                      <a:pos x="226197" y="2056767"/>
                    </a:cxn>
                    <a:cxn ang="0">
                      <a:pos x="247866" y="1458724"/>
                    </a:cxn>
                    <a:cxn ang="0">
                      <a:pos x="347540" y="930017"/>
                    </a:cxn>
                    <a:cxn ang="0">
                      <a:pos x="533887" y="500986"/>
                    </a:cxn>
                    <a:cxn ang="0">
                      <a:pos x="754903" y="206298"/>
                    </a:cxn>
                    <a:cxn ang="0">
                      <a:pos x="806906" y="136960"/>
                    </a:cxn>
                    <a:cxn ang="0">
                      <a:pos x="785238" y="28618"/>
                    </a:cxn>
                    <a:cxn ang="0">
                      <a:pos x="685564" y="11284"/>
                    </a:cxn>
                  </a:cxnLst>
                  <a:rect l="txL" t="txT" r="txR" b="txB"/>
                  <a:pathLst>
                    <a:path w="808543" h="2210939">
                      <a:moveTo>
                        <a:pt x="685564" y="11284"/>
                      </a:moveTo>
                      <a:cubicBezTo>
                        <a:pt x="643672" y="37286"/>
                        <a:pt x="593113" y="103735"/>
                        <a:pt x="533887" y="184630"/>
                      </a:cubicBezTo>
                      <a:cubicBezTo>
                        <a:pt x="474660" y="265525"/>
                        <a:pt x="393043" y="373866"/>
                        <a:pt x="330205" y="496653"/>
                      </a:cubicBezTo>
                      <a:cubicBezTo>
                        <a:pt x="267367" y="619440"/>
                        <a:pt x="205251" y="770395"/>
                        <a:pt x="156859" y="921350"/>
                      </a:cubicBezTo>
                      <a:cubicBezTo>
                        <a:pt x="108467" y="1072305"/>
                        <a:pt x="65131" y="1208093"/>
                        <a:pt x="39851" y="1402385"/>
                      </a:cubicBezTo>
                      <a:cubicBezTo>
                        <a:pt x="14571" y="1596677"/>
                        <a:pt x="8070" y="1954925"/>
                        <a:pt x="5181" y="2087101"/>
                      </a:cubicBezTo>
                      <a:cubicBezTo>
                        <a:pt x="2292" y="2219277"/>
                        <a:pt x="-11431" y="2177386"/>
                        <a:pt x="22516" y="2195443"/>
                      </a:cubicBezTo>
                      <a:cubicBezTo>
                        <a:pt x="56463" y="2213500"/>
                        <a:pt x="174916" y="2218556"/>
                        <a:pt x="208863" y="2195443"/>
                      </a:cubicBezTo>
                      <a:cubicBezTo>
                        <a:pt x="242810" y="2172330"/>
                        <a:pt x="219697" y="2179553"/>
                        <a:pt x="226197" y="2056766"/>
                      </a:cubicBezTo>
                      <a:cubicBezTo>
                        <a:pt x="232697" y="1933979"/>
                        <a:pt x="227642" y="1646515"/>
                        <a:pt x="247866" y="1458723"/>
                      </a:cubicBezTo>
                      <a:cubicBezTo>
                        <a:pt x="268090" y="1270931"/>
                        <a:pt x="299870" y="1089640"/>
                        <a:pt x="347540" y="930017"/>
                      </a:cubicBezTo>
                      <a:cubicBezTo>
                        <a:pt x="395210" y="770394"/>
                        <a:pt x="465993" y="621606"/>
                        <a:pt x="533887" y="500986"/>
                      </a:cubicBezTo>
                      <a:cubicBezTo>
                        <a:pt x="601781" y="380366"/>
                        <a:pt x="754903" y="206298"/>
                        <a:pt x="754903" y="206298"/>
                      </a:cubicBezTo>
                      <a:cubicBezTo>
                        <a:pt x="800406" y="145627"/>
                        <a:pt x="801850" y="166573"/>
                        <a:pt x="806906" y="136960"/>
                      </a:cubicBezTo>
                      <a:cubicBezTo>
                        <a:pt x="811962" y="107347"/>
                        <a:pt x="805462" y="47397"/>
                        <a:pt x="785238" y="28618"/>
                      </a:cubicBezTo>
                      <a:cubicBezTo>
                        <a:pt x="765014" y="9839"/>
                        <a:pt x="727456" y="-14718"/>
                        <a:pt x="685564" y="11284"/>
                      </a:cubicBezTo>
                      <a:close/>
                    </a:path>
                  </a:pathLst>
                </a:custGeom>
                <a:solidFill>
                  <a:srgbClr val="F2F2F2">
                    <a:alpha val="100000"/>
                  </a:srgbClr>
                </a:solidFill>
                <a:ln w="9525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</p:grpSp>
      <p:grpSp>
        <p:nvGrpSpPr>
          <p:cNvPr id="8200" name="组合 92"/>
          <p:cNvGrpSpPr/>
          <p:nvPr/>
        </p:nvGrpSpPr>
        <p:grpSpPr>
          <a:xfrm>
            <a:off x="5324475" y="2259013"/>
            <a:ext cx="917575" cy="1379537"/>
            <a:chOff x="0" y="0"/>
            <a:chExt cx="917826" cy="1380512"/>
          </a:xfrm>
        </p:grpSpPr>
        <p:sp>
          <p:nvSpPr>
            <p:cNvPr id="8220" name="椭圆 4"/>
            <p:cNvSpPr/>
            <p:nvPr/>
          </p:nvSpPr>
          <p:spPr>
            <a:xfrm>
              <a:off x="709443" y="1163699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F0C5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grpSp>
          <p:nvGrpSpPr>
            <p:cNvPr id="8221" name="组合 13"/>
            <p:cNvGrpSpPr/>
            <p:nvPr/>
          </p:nvGrpSpPr>
          <p:grpSpPr>
            <a:xfrm>
              <a:off x="0" y="0"/>
              <a:ext cx="729345" cy="739664"/>
              <a:chOff x="0" y="0"/>
              <a:chExt cx="927279" cy="983356"/>
            </a:xfrm>
          </p:grpSpPr>
          <p:sp>
            <p:nvSpPr>
              <p:cNvPr id="8228" name="椭圆 14"/>
              <p:cNvSpPr/>
              <p:nvPr/>
            </p:nvSpPr>
            <p:spPr>
              <a:xfrm>
                <a:off x="0" y="0"/>
                <a:ext cx="927279" cy="983356"/>
              </a:xfrm>
              <a:prstGeom prst="ellipse">
                <a:avLst/>
              </a:prstGeom>
              <a:gradFill rotWithShape="1">
                <a:gsLst>
                  <a:gs pos="0">
                    <a:srgbClr val="BFBFBF">
                      <a:alpha val="100000"/>
                    </a:srgbClr>
                  </a:gs>
                  <a:gs pos="29999">
                    <a:srgbClr val="C6C6C6">
                      <a:alpha val="100000"/>
                    </a:srgbClr>
                  </a:gs>
                  <a:gs pos="60999">
                    <a:srgbClr val="EEEEEE">
                      <a:alpha val="100000"/>
                    </a:srgbClr>
                  </a:gs>
                  <a:gs pos="100000">
                    <a:srgbClr val="F4F4F4">
                      <a:alpha val="100000"/>
                    </a:srgbClr>
                  </a:gs>
                </a:gsLst>
                <a:lin ang="18600000" scaled="1"/>
                <a:tileRect/>
              </a:gra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29" name="椭圆 15"/>
              <p:cNvSpPr/>
              <p:nvPr/>
            </p:nvSpPr>
            <p:spPr>
              <a:xfrm>
                <a:off x="94411" y="105312"/>
                <a:ext cx="738455" cy="785610"/>
              </a:xfrm>
              <a:prstGeom prst="ellipse">
                <a:avLst/>
              </a:prstGeom>
              <a:solidFill>
                <a:srgbClr val="F7C66C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</p:grpSp>
        <p:cxnSp>
          <p:nvCxnSpPr>
            <p:cNvPr id="8222" name="肘形连接符 46"/>
            <p:cNvCxnSpPr/>
            <p:nvPr/>
          </p:nvCxnSpPr>
          <p:spPr>
            <a:xfrm rot="-5400000" flipH="1">
              <a:off x="351724" y="682044"/>
              <a:ext cx="493562" cy="468865"/>
            </a:xfrm>
            <a:prstGeom prst="curvedConnector3">
              <a:avLst>
                <a:gd name="adj1" fmla="val 63046"/>
              </a:avLst>
            </a:prstGeom>
            <a:ln w="38100" cap="flat" cmpd="sng">
              <a:solidFill>
                <a:srgbClr val="F7C66C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8223" name="组合 66"/>
            <p:cNvGrpSpPr/>
            <p:nvPr/>
          </p:nvGrpSpPr>
          <p:grpSpPr>
            <a:xfrm>
              <a:off x="146207" y="167295"/>
              <a:ext cx="396836" cy="469533"/>
              <a:chOff x="0" y="0"/>
              <a:chExt cx="4073466" cy="4684571"/>
            </a:xfrm>
          </p:grpSpPr>
          <p:sp>
            <p:nvSpPr>
              <p:cNvPr id="8224" name="椭圆 67"/>
              <p:cNvSpPr/>
              <p:nvPr/>
            </p:nvSpPr>
            <p:spPr>
              <a:xfrm>
                <a:off x="1222317" y="1208124"/>
                <a:ext cx="1752346" cy="1752346"/>
              </a:xfrm>
              <a:prstGeom prst="ellipse">
                <a:avLst/>
              </a:prstGeom>
              <a:solidFill>
                <a:srgbClr val="F2F2F2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25" name="椭圆 4"/>
              <p:cNvSpPr/>
              <p:nvPr/>
            </p:nvSpPr>
            <p:spPr>
              <a:xfrm>
                <a:off x="747589" y="0"/>
                <a:ext cx="3325877" cy="1478213"/>
              </a:xfrm>
              <a:custGeom>
                <a:avLst/>
                <a:gdLst>
                  <a:gd name="txL" fmla="*/ 0 w 3325877"/>
                  <a:gd name="txT" fmla="*/ 0 h 1478213"/>
                  <a:gd name="txR" fmla="*/ 3325877 w 3325877"/>
                  <a:gd name="txB" fmla="*/ 1478213 h 1478213"/>
                </a:gdLst>
                <a:ahLst/>
                <a:cxnLst>
                  <a:cxn ang="0">
                    <a:pos x="1350903" y="0"/>
                  </a:cxn>
                  <a:cxn ang="0">
                    <a:pos x="1919793" y="79689"/>
                  </a:cxn>
                  <a:cxn ang="0">
                    <a:pos x="2009481" y="106022"/>
                  </a:cxn>
                  <a:cxn ang="0">
                    <a:pos x="2637497" y="439372"/>
                  </a:cxn>
                  <a:cxn ang="0">
                    <a:pos x="2676783" y="471883"/>
                  </a:cxn>
                  <a:cxn ang="0">
                    <a:pos x="2981583" y="791923"/>
                  </a:cxn>
                  <a:cxn ang="0">
                    <a:pos x="3222359" y="1132976"/>
                  </a:cxn>
                  <a:cxn ang="0">
                    <a:pos x="3325877" y="1365872"/>
                  </a:cxn>
                  <a:cxn ang="0">
                    <a:pos x="3316863" y="1371043"/>
                  </a:cxn>
                  <a:cxn ang="0">
                    <a:pos x="3027303" y="1233883"/>
                  </a:cxn>
                  <a:cxn ang="0">
                    <a:pos x="2539623" y="1127203"/>
                  </a:cxn>
                  <a:cxn ang="0">
                    <a:pos x="2219583" y="1127203"/>
                  </a:cxn>
                  <a:cxn ang="0">
                    <a:pos x="2021463" y="1127203"/>
                  </a:cxn>
                  <a:cxn ang="0">
                    <a:pos x="1625223" y="959563"/>
                  </a:cxn>
                  <a:cxn ang="0">
                    <a:pos x="1228983" y="913843"/>
                  </a:cxn>
                  <a:cxn ang="0">
                    <a:pos x="649862" y="1127203"/>
                  </a:cxn>
                  <a:cxn ang="0">
                    <a:pos x="406022" y="1355803"/>
                  </a:cxn>
                  <a:cxn ang="0">
                    <a:pos x="314582" y="1462483"/>
                  </a:cxn>
                  <a:cxn ang="0">
                    <a:pos x="85982" y="1020523"/>
                  </a:cxn>
                  <a:cxn ang="0">
                    <a:pos x="6636" y="482499"/>
                  </a:cxn>
                  <a:cxn ang="0">
                    <a:pos x="1350903" y="0"/>
                  </a:cxn>
                </a:cxnLst>
                <a:rect l="txL" t="txT" r="txR" b="tx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26" name="椭圆 4"/>
              <p:cNvSpPr/>
              <p:nvPr/>
            </p:nvSpPr>
            <p:spPr>
              <a:xfrm rot="7123557">
                <a:off x="1450888" y="2282524"/>
                <a:ext cx="3325877" cy="1478213"/>
              </a:xfrm>
              <a:custGeom>
                <a:avLst/>
                <a:gdLst>
                  <a:gd name="txL" fmla="*/ 0 w 3325877"/>
                  <a:gd name="txT" fmla="*/ 0 h 1478213"/>
                  <a:gd name="txR" fmla="*/ 3325877 w 3325877"/>
                  <a:gd name="txB" fmla="*/ 1478213 h 1478213"/>
                </a:gdLst>
                <a:ahLst/>
                <a:cxnLst>
                  <a:cxn ang="0">
                    <a:pos x="1350903" y="0"/>
                  </a:cxn>
                  <a:cxn ang="0">
                    <a:pos x="1919793" y="79689"/>
                  </a:cxn>
                  <a:cxn ang="0">
                    <a:pos x="2009481" y="106022"/>
                  </a:cxn>
                  <a:cxn ang="0">
                    <a:pos x="2637497" y="439372"/>
                  </a:cxn>
                  <a:cxn ang="0">
                    <a:pos x="2676783" y="471883"/>
                  </a:cxn>
                  <a:cxn ang="0">
                    <a:pos x="2981583" y="791923"/>
                  </a:cxn>
                  <a:cxn ang="0">
                    <a:pos x="3222359" y="1132976"/>
                  </a:cxn>
                  <a:cxn ang="0">
                    <a:pos x="3325877" y="1365872"/>
                  </a:cxn>
                  <a:cxn ang="0">
                    <a:pos x="3316863" y="1371043"/>
                  </a:cxn>
                  <a:cxn ang="0">
                    <a:pos x="3027303" y="1233883"/>
                  </a:cxn>
                  <a:cxn ang="0">
                    <a:pos x="2539623" y="1127203"/>
                  </a:cxn>
                  <a:cxn ang="0">
                    <a:pos x="2219583" y="1127203"/>
                  </a:cxn>
                  <a:cxn ang="0">
                    <a:pos x="2021463" y="1127203"/>
                  </a:cxn>
                  <a:cxn ang="0">
                    <a:pos x="1625223" y="959563"/>
                  </a:cxn>
                  <a:cxn ang="0">
                    <a:pos x="1228983" y="913843"/>
                  </a:cxn>
                  <a:cxn ang="0">
                    <a:pos x="649862" y="1127203"/>
                  </a:cxn>
                  <a:cxn ang="0">
                    <a:pos x="406022" y="1355803"/>
                  </a:cxn>
                  <a:cxn ang="0">
                    <a:pos x="314582" y="1462483"/>
                  </a:cxn>
                  <a:cxn ang="0">
                    <a:pos x="85982" y="1020523"/>
                  </a:cxn>
                  <a:cxn ang="0">
                    <a:pos x="6636" y="482499"/>
                  </a:cxn>
                  <a:cxn ang="0">
                    <a:pos x="1350903" y="0"/>
                  </a:cxn>
                </a:cxnLst>
                <a:rect l="txL" t="txT" r="txR" b="tx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27" name="椭圆 4"/>
              <p:cNvSpPr/>
              <p:nvPr/>
            </p:nvSpPr>
            <p:spPr>
              <a:xfrm rot="-7140077">
                <a:off x="-923832" y="1770535"/>
                <a:ext cx="3325877" cy="1478213"/>
              </a:xfrm>
              <a:custGeom>
                <a:avLst/>
                <a:gdLst>
                  <a:gd name="txL" fmla="*/ 0 w 3325877"/>
                  <a:gd name="txT" fmla="*/ 0 h 1478213"/>
                  <a:gd name="txR" fmla="*/ 3325877 w 3325877"/>
                  <a:gd name="txB" fmla="*/ 1478213 h 1478213"/>
                </a:gdLst>
                <a:ahLst/>
                <a:cxnLst>
                  <a:cxn ang="0">
                    <a:pos x="1350903" y="0"/>
                  </a:cxn>
                  <a:cxn ang="0">
                    <a:pos x="1919793" y="79689"/>
                  </a:cxn>
                  <a:cxn ang="0">
                    <a:pos x="2009481" y="106022"/>
                  </a:cxn>
                  <a:cxn ang="0">
                    <a:pos x="2637497" y="439372"/>
                  </a:cxn>
                  <a:cxn ang="0">
                    <a:pos x="2676783" y="471883"/>
                  </a:cxn>
                  <a:cxn ang="0">
                    <a:pos x="2981583" y="791923"/>
                  </a:cxn>
                  <a:cxn ang="0">
                    <a:pos x="3222359" y="1132976"/>
                  </a:cxn>
                  <a:cxn ang="0">
                    <a:pos x="3325877" y="1365872"/>
                  </a:cxn>
                  <a:cxn ang="0">
                    <a:pos x="3316863" y="1371043"/>
                  </a:cxn>
                  <a:cxn ang="0">
                    <a:pos x="3027303" y="1233883"/>
                  </a:cxn>
                  <a:cxn ang="0">
                    <a:pos x="2539623" y="1127203"/>
                  </a:cxn>
                  <a:cxn ang="0">
                    <a:pos x="2219583" y="1127203"/>
                  </a:cxn>
                  <a:cxn ang="0">
                    <a:pos x="2021463" y="1127203"/>
                  </a:cxn>
                  <a:cxn ang="0">
                    <a:pos x="1625223" y="959563"/>
                  </a:cxn>
                  <a:cxn ang="0">
                    <a:pos x="1228983" y="913843"/>
                  </a:cxn>
                  <a:cxn ang="0">
                    <a:pos x="649862" y="1127203"/>
                  </a:cxn>
                  <a:cxn ang="0">
                    <a:pos x="406022" y="1355803"/>
                  </a:cxn>
                  <a:cxn ang="0">
                    <a:pos x="314582" y="1462483"/>
                  </a:cxn>
                  <a:cxn ang="0">
                    <a:pos x="85982" y="1020523"/>
                  </a:cxn>
                  <a:cxn ang="0">
                    <a:pos x="6636" y="482499"/>
                  </a:cxn>
                  <a:cxn ang="0">
                    <a:pos x="1350903" y="0"/>
                  </a:cxn>
                </a:cxnLst>
                <a:rect l="txL" t="txT" r="txR" b="txB"/>
                <a:pathLst>
                  <a:path w="3325877" h="1478213">
                    <a:moveTo>
                      <a:pt x="1350902" y="0"/>
                    </a:moveTo>
                    <a:cubicBezTo>
                      <a:pt x="1548208" y="0"/>
                      <a:pt x="1739200" y="27035"/>
                      <a:pt x="1919792" y="79689"/>
                    </a:cubicBezTo>
                    <a:lnTo>
                      <a:pt x="2009480" y="106022"/>
                    </a:lnTo>
                    <a:cubicBezTo>
                      <a:pt x="2239379" y="179988"/>
                      <a:pt x="2451542" y="293447"/>
                      <a:pt x="2637496" y="439372"/>
                    </a:cubicBezTo>
                    <a:lnTo>
                      <a:pt x="2676782" y="471883"/>
                    </a:lnTo>
                    <a:cubicBezTo>
                      <a:pt x="2791082" y="568403"/>
                      <a:pt x="2885062" y="672543"/>
                      <a:pt x="2981582" y="791923"/>
                    </a:cubicBezTo>
                    <a:cubicBezTo>
                      <a:pt x="3061835" y="891183"/>
                      <a:pt x="3159648" y="1032588"/>
                      <a:pt x="3222359" y="1132976"/>
                    </a:cubicBezTo>
                    <a:cubicBezTo>
                      <a:pt x="3262836" y="1207395"/>
                      <a:pt x="3297843" y="1285047"/>
                      <a:pt x="3325877" y="1365872"/>
                    </a:cubicBezTo>
                    <a:lnTo>
                      <a:pt x="3316862" y="1371043"/>
                    </a:lnTo>
                    <a:cubicBezTo>
                      <a:pt x="3278762" y="1378663"/>
                      <a:pt x="3156842" y="1274523"/>
                      <a:pt x="3027302" y="1233883"/>
                    </a:cubicBezTo>
                    <a:cubicBezTo>
                      <a:pt x="2897762" y="1193243"/>
                      <a:pt x="2674242" y="1144983"/>
                      <a:pt x="2539622" y="1127203"/>
                    </a:cubicBezTo>
                    <a:cubicBezTo>
                      <a:pt x="2405002" y="1109423"/>
                      <a:pt x="2305942" y="1127203"/>
                      <a:pt x="2219582" y="1127203"/>
                    </a:cubicBezTo>
                    <a:cubicBezTo>
                      <a:pt x="2219582" y="1127203"/>
                      <a:pt x="2120522" y="1155143"/>
                      <a:pt x="2021462" y="1127203"/>
                    </a:cubicBezTo>
                    <a:cubicBezTo>
                      <a:pt x="1922402" y="1099263"/>
                      <a:pt x="1757302" y="995123"/>
                      <a:pt x="1625222" y="959563"/>
                    </a:cubicBezTo>
                    <a:cubicBezTo>
                      <a:pt x="1493142" y="924003"/>
                      <a:pt x="1391542" y="885903"/>
                      <a:pt x="1228982" y="913843"/>
                    </a:cubicBezTo>
                    <a:cubicBezTo>
                      <a:pt x="1066422" y="941783"/>
                      <a:pt x="787022" y="1053543"/>
                      <a:pt x="649862" y="1127203"/>
                    </a:cubicBezTo>
                    <a:cubicBezTo>
                      <a:pt x="512702" y="1200863"/>
                      <a:pt x="461902" y="1299923"/>
                      <a:pt x="406022" y="1355803"/>
                    </a:cubicBezTo>
                    <a:cubicBezTo>
                      <a:pt x="350142" y="1411683"/>
                      <a:pt x="367922" y="1518363"/>
                      <a:pt x="314582" y="1462483"/>
                    </a:cubicBezTo>
                    <a:cubicBezTo>
                      <a:pt x="261242" y="1406603"/>
                      <a:pt x="131702" y="1200863"/>
                      <a:pt x="85982" y="1020523"/>
                    </a:cubicBezTo>
                    <a:cubicBezTo>
                      <a:pt x="48809" y="873896"/>
                      <a:pt x="-21946" y="646671"/>
                      <a:pt x="6636" y="482499"/>
                    </a:cubicBezTo>
                    <a:cubicBezTo>
                      <a:pt x="371961" y="181064"/>
                      <a:pt x="840287" y="0"/>
                      <a:pt x="1350902" y="0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8201" name="组合 94"/>
          <p:cNvGrpSpPr/>
          <p:nvPr/>
        </p:nvGrpSpPr>
        <p:grpSpPr>
          <a:xfrm>
            <a:off x="9259888" y="2308225"/>
            <a:ext cx="919162" cy="1381125"/>
            <a:chOff x="0" y="0"/>
            <a:chExt cx="919026" cy="1380512"/>
          </a:xfrm>
        </p:grpSpPr>
        <p:sp>
          <p:nvSpPr>
            <p:cNvPr id="8212" name="椭圆 5"/>
            <p:cNvSpPr/>
            <p:nvPr/>
          </p:nvSpPr>
          <p:spPr>
            <a:xfrm>
              <a:off x="710643" y="1163699"/>
              <a:ext cx="208383" cy="216813"/>
            </a:xfrm>
            <a:prstGeom prst="ellipse">
              <a:avLst/>
            </a:prstGeom>
            <a:solidFill>
              <a:schemeClr val="bg1"/>
            </a:solidFill>
            <a:ln w="57150" cap="flat" cmpd="sng">
              <a:solidFill>
                <a:srgbClr val="A5A5A5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p>
              <a:pPr algn="ctr" eaLnBrk="1" hangingPunct="1">
                <a:buFont typeface="Arial" panose="020B0604020202020204" pitchFamily="34" charset="0"/>
              </a:pPr>
              <a:endParaRPr lang="zh-CN" altLang="zh-CN" dirty="0">
                <a:solidFill>
                  <a:srgbClr val="FFFFFF"/>
                </a:solidFill>
                <a:latin typeface="SimSun" panose="02010600030101010101" pitchFamily="2" charset="-122"/>
                <a:sym typeface="SimSun" panose="02010600030101010101" pitchFamily="2" charset="-122"/>
              </a:endParaRPr>
            </a:p>
          </p:txBody>
        </p:sp>
        <p:grpSp>
          <p:nvGrpSpPr>
            <p:cNvPr id="8213" name="组合 31"/>
            <p:cNvGrpSpPr/>
            <p:nvPr/>
          </p:nvGrpSpPr>
          <p:grpSpPr>
            <a:xfrm>
              <a:off x="0" y="0"/>
              <a:ext cx="729345" cy="739664"/>
              <a:chOff x="0" y="0"/>
              <a:chExt cx="927279" cy="983356"/>
            </a:xfrm>
          </p:grpSpPr>
          <p:sp>
            <p:nvSpPr>
              <p:cNvPr id="8218" name="椭圆 32"/>
              <p:cNvSpPr/>
              <p:nvPr/>
            </p:nvSpPr>
            <p:spPr>
              <a:xfrm>
                <a:off x="0" y="0"/>
                <a:ext cx="927279" cy="983356"/>
              </a:xfrm>
              <a:prstGeom prst="ellipse">
                <a:avLst/>
              </a:prstGeom>
              <a:gradFill rotWithShape="1">
                <a:gsLst>
                  <a:gs pos="0">
                    <a:srgbClr val="BFBFBF">
                      <a:alpha val="100000"/>
                    </a:srgbClr>
                  </a:gs>
                  <a:gs pos="29999">
                    <a:srgbClr val="C6C6C6">
                      <a:alpha val="100000"/>
                    </a:srgbClr>
                  </a:gs>
                  <a:gs pos="60999">
                    <a:srgbClr val="EEEEEE">
                      <a:alpha val="100000"/>
                    </a:srgbClr>
                  </a:gs>
                  <a:gs pos="100000">
                    <a:srgbClr val="F4F4F4">
                      <a:alpha val="100000"/>
                    </a:srgbClr>
                  </a:gs>
                </a:gsLst>
                <a:lin ang="18600000" scaled="1"/>
                <a:tileRect/>
              </a:gradFill>
              <a:ln w="12700" cap="flat" cmpd="sng">
                <a:solidFill>
                  <a:srgbClr val="42719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  <p:sp>
            <p:nvSpPr>
              <p:cNvPr id="8219" name="椭圆 33"/>
              <p:cNvSpPr/>
              <p:nvPr/>
            </p:nvSpPr>
            <p:spPr>
              <a:xfrm>
                <a:off x="94411" y="105312"/>
                <a:ext cx="738455" cy="785610"/>
              </a:xfrm>
              <a:prstGeom prst="ellipse">
                <a:avLst/>
              </a:prstGeom>
              <a:solidFill>
                <a:srgbClr val="A6A6A6"/>
              </a:solidFill>
              <a:ln w="9525">
                <a:noFill/>
              </a:ln>
            </p:spPr>
            <p:txBody>
              <a:bodyPr anchor="ctr"/>
              <a:p>
                <a:pPr algn="ctr" eaLnBrk="1" hangingPunct="1">
                  <a:buFont typeface="Arial" panose="020B0604020202020204" pitchFamily="34" charset="0"/>
                </a:pPr>
                <a:endParaRPr lang="zh-CN" altLang="zh-CN" dirty="0">
                  <a:solidFill>
                    <a:srgbClr val="FFFFFF"/>
                  </a:solidFill>
                  <a:latin typeface="SimSun" panose="02010600030101010101" pitchFamily="2" charset="-122"/>
                  <a:sym typeface="SimSun" panose="02010600030101010101" pitchFamily="2" charset="-122"/>
                </a:endParaRPr>
              </a:p>
            </p:txBody>
          </p:sp>
        </p:grpSp>
        <p:cxnSp>
          <p:nvCxnSpPr>
            <p:cNvPr id="8214" name="肘形连接符 46"/>
            <p:cNvCxnSpPr/>
            <p:nvPr/>
          </p:nvCxnSpPr>
          <p:spPr>
            <a:xfrm rot="-5400000" flipH="1">
              <a:off x="348779" y="682044"/>
              <a:ext cx="493562" cy="468865"/>
            </a:xfrm>
            <a:prstGeom prst="curvedConnector3">
              <a:avLst>
                <a:gd name="adj1" fmla="val 63046"/>
              </a:avLst>
            </a:prstGeom>
            <a:ln w="38100" cap="flat" cmpd="sng">
              <a:solidFill>
                <a:srgbClr val="A6A6A6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grpSp>
          <p:nvGrpSpPr>
            <p:cNvPr id="8215" name="组合 81"/>
            <p:cNvGrpSpPr/>
            <p:nvPr/>
          </p:nvGrpSpPr>
          <p:grpSpPr>
            <a:xfrm>
              <a:off x="197994" y="127423"/>
              <a:ext cx="329481" cy="417962"/>
              <a:chOff x="0" y="0"/>
              <a:chExt cx="2912377" cy="3661048"/>
            </a:xfrm>
          </p:grpSpPr>
          <p:sp>
            <p:nvSpPr>
              <p:cNvPr id="8216" name="任意多边形 82"/>
              <p:cNvSpPr/>
              <p:nvPr/>
            </p:nvSpPr>
            <p:spPr>
              <a:xfrm>
                <a:off x="0" y="886934"/>
                <a:ext cx="2912377" cy="2774114"/>
              </a:xfrm>
              <a:custGeom>
                <a:avLst/>
                <a:gdLst>
                  <a:gd name="txL" fmla="*/ 0 w 2912377"/>
                  <a:gd name="txT" fmla="*/ 0 h 2774114"/>
                  <a:gd name="txR" fmla="*/ 2912377 w 2912377"/>
                  <a:gd name="txB" fmla="*/ 2774114 h 2774114"/>
                </a:gdLst>
                <a:ahLst/>
                <a:cxnLst>
                  <a:cxn ang="0">
                    <a:pos x="1490698" y="228841"/>
                  </a:cxn>
                  <a:cxn ang="0">
                    <a:pos x="1231618" y="137401"/>
                  </a:cxn>
                  <a:cxn ang="0">
                    <a:pos x="865857" y="45961"/>
                  </a:cxn>
                  <a:cxn ang="0">
                    <a:pos x="469617" y="122161"/>
                  </a:cxn>
                  <a:cxn ang="0">
                    <a:pos x="210537" y="396481"/>
                  </a:cxn>
                  <a:cxn ang="0">
                    <a:pos x="12417" y="899401"/>
                  </a:cxn>
                  <a:cxn ang="0">
                    <a:pos x="73377" y="1661401"/>
                  </a:cxn>
                  <a:cxn ang="0">
                    <a:pos x="500097" y="2469120"/>
                  </a:cxn>
                  <a:cxn ang="0">
                    <a:pos x="804897" y="2728200"/>
                  </a:cxn>
                  <a:cxn ang="0">
                    <a:pos x="1155418" y="2682480"/>
                  </a:cxn>
                  <a:cxn ang="0">
                    <a:pos x="1399258" y="2621520"/>
                  </a:cxn>
                  <a:cxn ang="0">
                    <a:pos x="1551658" y="2591040"/>
                  </a:cxn>
                  <a:cxn ang="0">
                    <a:pos x="1825978" y="2652000"/>
                  </a:cxn>
                  <a:cxn ang="0">
                    <a:pos x="2085058" y="2773920"/>
                  </a:cxn>
                  <a:cxn ang="0">
                    <a:pos x="2450817" y="2621520"/>
                  </a:cxn>
                  <a:cxn ang="0">
                    <a:pos x="2725137" y="2255760"/>
                  </a:cxn>
                  <a:cxn ang="0">
                    <a:pos x="2908017" y="1829041"/>
                  </a:cxn>
                  <a:cxn ang="0">
                    <a:pos x="2847057" y="1737601"/>
                  </a:cxn>
                  <a:cxn ang="0">
                    <a:pos x="2755617" y="1707121"/>
                  </a:cxn>
                  <a:cxn ang="0">
                    <a:pos x="2572737" y="1539481"/>
                  </a:cxn>
                  <a:cxn ang="0">
                    <a:pos x="2450817" y="1265161"/>
                  </a:cxn>
                  <a:cxn ang="0">
                    <a:pos x="2481297" y="929881"/>
                  </a:cxn>
                  <a:cxn ang="0">
                    <a:pos x="2633697" y="594601"/>
                  </a:cxn>
                  <a:cxn ang="0">
                    <a:pos x="2801337" y="457441"/>
                  </a:cxn>
                  <a:cxn ang="0">
                    <a:pos x="2786097" y="320281"/>
                  </a:cxn>
                  <a:cxn ang="0">
                    <a:pos x="2587977" y="137401"/>
                  </a:cxn>
                  <a:cxn ang="0">
                    <a:pos x="2161257" y="241"/>
                  </a:cxn>
                  <a:cxn ang="0">
                    <a:pos x="1734538" y="106921"/>
                  </a:cxn>
                  <a:cxn ang="0">
                    <a:pos x="1490698" y="228841"/>
                  </a:cxn>
                </a:cxnLst>
                <a:rect l="txL" t="txT" r="txR" b="txB"/>
                <a:pathLst>
                  <a:path w="2912377" h="2774114">
                    <a:moveTo>
                      <a:pt x="1490697" y="228841"/>
                    </a:moveTo>
                    <a:cubicBezTo>
                      <a:pt x="1406877" y="233921"/>
                      <a:pt x="1335757" y="167881"/>
                      <a:pt x="1231617" y="137401"/>
                    </a:cubicBezTo>
                    <a:cubicBezTo>
                      <a:pt x="1127477" y="106921"/>
                      <a:pt x="992857" y="48501"/>
                      <a:pt x="865857" y="45961"/>
                    </a:cubicBezTo>
                    <a:cubicBezTo>
                      <a:pt x="738857" y="43421"/>
                      <a:pt x="578837" y="63741"/>
                      <a:pt x="469617" y="122161"/>
                    </a:cubicBezTo>
                    <a:cubicBezTo>
                      <a:pt x="360397" y="180581"/>
                      <a:pt x="286737" y="266941"/>
                      <a:pt x="210537" y="396481"/>
                    </a:cubicBezTo>
                    <a:cubicBezTo>
                      <a:pt x="134337" y="526021"/>
                      <a:pt x="35277" y="688581"/>
                      <a:pt x="12417" y="899401"/>
                    </a:cubicBezTo>
                    <a:cubicBezTo>
                      <a:pt x="-10443" y="1110221"/>
                      <a:pt x="-7903" y="1399781"/>
                      <a:pt x="73377" y="1661401"/>
                    </a:cubicBezTo>
                    <a:cubicBezTo>
                      <a:pt x="154657" y="1923021"/>
                      <a:pt x="378177" y="2291321"/>
                      <a:pt x="500097" y="2469121"/>
                    </a:cubicBezTo>
                    <a:cubicBezTo>
                      <a:pt x="622017" y="2646921"/>
                      <a:pt x="695677" y="2692641"/>
                      <a:pt x="804897" y="2728201"/>
                    </a:cubicBezTo>
                    <a:cubicBezTo>
                      <a:pt x="914117" y="2763761"/>
                      <a:pt x="1056357" y="2700261"/>
                      <a:pt x="1155417" y="2682481"/>
                    </a:cubicBezTo>
                    <a:cubicBezTo>
                      <a:pt x="1254477" y="2664701"/>
                      <a:pt x="1333217" y="2636761"/>
                      <a:pt x="1399257" y="2621521"/>
                    </a:cubicBezTo>
                    <a:cubicBezTo>
                      <a:pt x="1465297" y="2606281"/>
                      <a:pt x="1480537" y="2585961"/>
                      <a:pt x="1551657" y="2591041"/>
                    </a:cubicBezTo>
                    <a:cubicBezTo>
                      <a:pt x="1622777" y="2596121"/>
                      <a:pt x="1737077" y="2621521"/>
                      <a:pt x="1825977" y="2652001"/>
                    </a:cubicBezTo>
                    <a:cubicBezTo>
                      <a:pt x="1914877" y="2682481"/>
                      <a:pt x="1980917" y="2779001"/>
                      <a:pt x="2085057" y="2773921"/>
                    </a:cubicBezTo>
                    <a:cubicBezTo>
                      <a:pt x="2189197" y="2768841"/>
                      <a:pt x="2344137" y="2707881"/>
                      <a:pt x="2450817" y="2621521"/>
                    </a:cubicBezTo>
                    <a:cubicBezTo>
                      <a:pt x="2557497" y="2535161"/>
                      <a:pt x="2648937" y="2387841"/>
                      <a:pt x="2725137" y="2255761"/>
                    </a:cubicBezTo>
                    <a:cubicBezTo>
                      <a:pt x="2801337" y="2123681"/>
                      <a:pt x="2887697" y="1915401"/>
                      <a:pt x="2908017" y="1829041"/>
                    </a:cubicBezTo>
                    <a:cubicBezTo>
                      <a:pt x="2928337" y="1742681"/>
                      <a:pt x="2872457" y="1757921"/>
                      <a:pt x="2847057" y="1737601"/>
                    </a:cubicBezTo>
                    <a:cubicBezTo>
                      <a:pt x="2821657" y="1717281"/>
                      <a:pt x="2801337" y="1740141"/>
                      <a:pt x="2755617" y="1707121"/>
                    </a:cubicBezTo>
                    <a:cubicBezTo>
                      <a:pt x="2709897" y="1674101"/>
                      <a:pt x="2623537" y="1613141"/>
                      <a:pt x="2572737" y="1539481"/>
                    </a:cubicBezTo>
                    <a:cubicBezTo>
                      <a:pt x="2521937" y="1465821"/>
                      <a:pt x="2466057" y="1366761"/>
                      <a:pt x="2450817" y="1265161"/>
                    </a:cubicBezTo>
                    <a:cubicBezTo>
                      <a:pt x="2435577" y="1163561"/>
                      <a:pt x="2450817" y="1041641"/>
                      <a:pt x="2481297" y="929881"/>
                    </a:cubicBezTo>
                    <a:cubicBezTo>
                      <a:pt x="2511777" y="818121"/>
                      <a:pt x="2580357" y="673341"/>
                      <a:pt x="2633697" y="594601"/>
                    </a:cubicBezTo>
                    <a:cubicBezTo>
                      <a:pt x="2687037" y="515861"/>
                      <a:pt x="2775937" y="503161"/>
                      <a:pt x="2801337" y="457441"/>
                    </a:cubicBezTo>
                    <a:cubicBezTo>
                      <a:pt x="2826737" y="411721"/>
                      <a:pt x="2821657" y="373621"/>
                      <a:pt x="2786097" y="320281"/>
                    </a:cubicBezTo>
                    <a:cubicBezTo>
                      <a:pt x="2750537" y="266941"/>
                      <a:pt x="2692117" y="190741"/>
                      <a:pt x="2587977" y="137401"/>
                    </a:cubicBezTo>
                    <a:cubicBezTo>
                      <a:pt x="2483837" y="84061"/>
                      <a:pt x="2303497" y="5321"/>
                      <a:pt x="2161257" y="241"/>
                    </a:cubicBezTo>
                    <a:cubicBezTo>
                      <a:pt x="2019017" y="-4839"/>
                      <a:pt x="1841217" y="71361"/>
                      <a:pt x="1734537" y="106921"/>
                    </a:cubicBezTo>
                    <a:cubicBezTo>
                      <a:pt x="1627857" y="142481"/>
                      <a:pt x="1574517" y="223761"/>
                      <a:pt x="1490697" y="228841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217" name="椭圆 3"/>
              <p:cNvSpPr/>
              <p:nvPr/>
            </p:nvSpPr>
            <p:spPr>
              <a:xfrm rot="2179125">
                <a:off x="1594483" y="0"/>
                <a:ext cx="433401" cy="989147"/>
              </a:xfrm>
              <a:custGeom>
                <a:avLst/>
                <a:gdLst>
                  <a:gd name="txL" fmla="*/ 0 w 433401"/>
                  <a:gd name="txT" fmla="*/ 0 h 989147"/>
                  <a:gd name="txR" fmla="*/ 433401 w 433401"/>
                  <a:gd name="txB" fmla="*/ 989147 h 989147"/>
                </a:gdLst>
                <a:ahLst/>
                <a:cxnLst>
                  <a:cxn ang="0">
                    <a:pos x="1353" y="494574"/>
                  </a:cxn>
                  <a:cxn ang="0">
                    <a:pos x="254215" y="0"/>
                  </a:cxn>
                  <a:cxn ang="0">
                    <a:pos x="433401" y="494574"/>
                  </a:cxn>
                  <a:cxn ang="0">
                    <a:pos x="180539" y="989147"/>
                  </a:cxn>
                  <a:cxn ang="0">
                    <a:pos x="1353" y="494574"/>
                  </a:cxn>
                </a:cxnLst>
                <a:rect l="txL" t="txT" r="txR" b="txB"/>
                <a:pathLst>
                  <a:path w="433401" h="989147">
                    <a:moveTo>
                      <a:pt x="1353" y="494574"/>
                    </a:moveTo>
                    <a:cubicBezTo>
                      <a:pt x="13632" y="329716"/>
                      <a:pt x="134908" y="0"/>
                      <a:pt x="254215" y="0"/>
                    </a:cubicBezTo>
                    <a:cubicBezTo>
                      <a:pt x="373522" y="0"/>
                      <a:pt x="433401" y="236384"/>
                      <a:pt x="433401" y="494574"/>
                    </a:cubicBezTo>
                    <a:cubicBezTo>
                      <a:pt x="433401" y="752764"/>
                      <a:pt x="299846" y="989147"/>
                      <a:pt x="180539" y="989147"/>
                    </a:cubicBezTo>
                    <a:cubicBezTo>
                      <a:pt x="61232" y="989147"/>
                      <a:pt x="-10926" y="659432"/>
                      <a:pt x="1353" y="494574"/>
                    </a:cubicBezTo>
                    <a:close/>
                  </a:path>
                </a:pathLst>
              </a:custGeom>
              <a:solidFill>
                <a:srgbClr val="F2F2F2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02" name="文本框 84"/>
          <p:cNvSpPr/>
          <p:nvPr/>
        </p:nvSpPr>
        <p:spPr>
          <a:xfrm>
            <a:off x="9148763" y="1908175"/>
            <a:ext cx="15319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项目结项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3" name="文本框 86"/>
          <p:cNvSpPr/>
          <p:nvPr/>
        </p:nvSpPr>
        <p:spPr>
          <a:xfrm>
            <a:off x="2644775" y="4953000"/>
            <a:ext cx="252730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r"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学习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ios 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图像 图形 动画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4" name="文本框 87"/>
          <p:cNvSpPr/>
          <p:nvPr/>
        </p:nvSpPr>
        <p:spPr>
          <a:xfrm>
            <a:off x="4718050" y="1889125"/>
            <a:ext cx="2179638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传感器编程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界面设计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5" name="文本框 89"/>
          <p:cNvSpPr/>
          <p:nvPr/>
        </p:nvSpPr>
        <p:spPr>
          <a:xfrm>
            <a:off x="7527925" y="4953000"/>
            <a:ext cx="15335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网络编程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6" name="文本框 91"/>
          <p:cNvSpPr/>
          <p:nvPr/>
        </p:nvSpPr>
        <p:spPr>
          <a:xfrm>
            <a:off x="1693863" y="3751263"/>
            <a:ext cx="15335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2014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7" name="文本框 98"/>
          <p:cNvSpPr/>
          <p:nvPr/>
        </p:nvSpPr>
        <p:spPr>
          <a:xfrm>
            <a:off x="1084263" y="1892300"/>
            <a:ext cx="166687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学习基本界面布局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8" name="文本框 101"/>
          <p:cNvSpPr/>
          <p:nvPr/>
        </p:nvSpPr>
        <p:spPr>
          <a:xfrm>
            <a:off x="5511800" y="3810000"/>
            <a:ext cx="15335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2014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09" name="文本框 102"/>
          <p:cNvSpPr/>
          <p:nvPr/>
        </p:nvSpPr>
        <p:spPr>
          <a:xfrm>
            <a:off x="6838950" y="3073400"/>
            <a:ext cx="15335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r" eaLnBrk="1" hangingPunct="1">
              <a:buFont typeface="Arial" panose="020B0604020202020204" pitchFamily="34" charset="0"/>
            </a:pP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2014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0" name="文本框 104"/>
          <p:cNvSpPr/>
          <p:nvPr/>
        </p:nvSpPr>
        <p:spPr>
          <a:xfrm>
            <a:off x="9412288" y="3738563"/>
            <a:ext cx="1533525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20xx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211" name="文本框 105"/>
          <p:cNvSpPr/>
          <p:nvPr/>
        </p:nvSpPr>
        <p:spPr>
          <a:xfrm>
            <a:off x="3211513" y="3054350"/>
            <a:ext cx="1531937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</a:pP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2014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年</a:t>
            </a:r>
            <a:r>
              <a:rPr lang="en-US" altLang="zh-CN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D8D8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月</a:t>
            </a:r>
            <a:endParaRPr lang="zh-CN" altLang="en-US" sz="1400" dirty="0">
              <a:solidFill>
                <a:srgbClr val="D8D8D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4"/>
          <p:cNvPicPr>
            <a:picLocks noChangeAspect="1"/>
          </p:cNvPicPr>
          <p:nvPr/>
        </p:nvPicPr>
        <p:blipFill>
          <a:blip r:embed="rId1"/>
          <a:srcRect t="7486" b="7930"/>
          <a:stretch>
            <a:fillRect/>
          </a:stretch>
        </p:blipFill>
        <p:spPr>
          <a:xfrm>
            <a:off x="0" y="0"/>
            <a:ext cx="12192000" cy="688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5" y="1895475"/>
            <a:ext cx="3067050" cy="306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WPS 演示</Application>
  <PresentationFormat>自定义</PresentationFormat>
  <Paragraphs>117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方正超粗黑简体</vt:lpstr>
      <vt:lpstr>SimHei</vt:lpstr>
      <vt:lpstr>Microsoft YaHei</vt:lpstr>
      <vt:lpstr>High Tower Text</vt:lpstr>
      <vt:lpstr>CordiaUPC</vt:lpstr>
      <vt:lpstr>方正静蕾简体</vt:lpstr>
      <vt:lpstr>Arial Unicode MS</vt:lpstr>
      <vt:lpstr>Wingdings</vt:lpstr>
      <vt:lpstr>VL ゴシック</vt:lpstr>
      <vt:lpstr>VL Pゴシック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程泽源</dc:creator>
  <cp:lastModifiedBy>准准准</cp:lastModifiedBy>
  <cp:revision>43</cp:revision>
  <dcterms:created xsi:type="dcterms:W3CDTF">2014-02-21T04:13:00Z</dcterms:created>
  <dcterms:modified xsi:type="dcterms:W3CDTF">2019-10-14T13:10:12Z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